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775" y="2981110"/>
            <a:ext cx="10188451" cy="89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26A2B-9359-06BD-4290-142C13CF4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59DE63-D7F5-B439-EE27-B794D69151CF}"/>
              </a:ext>
            </a:extLst>
          </p:cNvPr>
          <p:cNvSpPr/>
          <p:nvPr/>
        </p:nvSpPr>
        <p:spPr bwMode="white">
          <a:xfrm>
            <a:off x="7129523" y="1057843"/>
            <a:ext cx="238095" cy="1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722315-BB22-7775-83EB-1DBB8C56AE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4382"/>
            <a:ext cx="10800000" cy="222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98C01-B453-B583-9D22-F46640FC54E4}"/>
              </a:ext>
            </a:extLst>
          </p:cNvPr>
          <p:cNvSpPr/>
          <p:nvPr/>
        </p:nvSpPr>
        <p:spPr bwMode="white">
          <a:xfrm>
            <a:off x="10929523" y="4129118"/>
            <a:ext cx="276190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548BED-CC21-EC44-EA93-2C787D68CF5E}"/>
              </a:ext>
            </a:extLst>
          </p:cNvPr>
          <p:cNvSpPr/>
          <p:nvPr/>
        </p:nvSpPr>
        <p:spPr bwMode="white">
          <a:xfrm>
            <a:off x="10929523" y="4577409"/>
            <a:ext cx="26666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E3AD45-557F-37B4-70C7-B19005BE6088}"/>
              </a:ext>
            </a:extLst>
          </p:cNvPr>
          <p:cNvSpPr/>
          <p:nvPr/>
        </p:nvSpPr>
        <p:spPr bwMode="white">
          <a:xfrm>
            <a:off x="10929523" y="5025701"/>
            <a:ext cx="266666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2389F-6186-3449-B0A1-951AA6FBD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D89E43-2D1A-62DB-EB29-45190252F9D5}"/>
              </a:ext>
            </a:extLst>
          </p:cNvPr>
          <p:cNvSpPr/>
          <p:nvPr/>
        </p:nvSpPr>
        <p:spPr bwMode="white">
          <a:xfrm>
            <a:off x="3177142" y="1582390"/>
            <a:ext cx="647619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3DDAE-CB24-DF4C-CE2C-1623F8D97D6B}"/>
              </a:ext>
            </a:extLst>
          </p:cNvPr>
          <p:cNvSpPr/>
          <p:nvPr/>
        </p:nvSpPr>
        <p:spPr bwMode="white">
          <a:xfrm>
            <a:off x="8786666" y="1572853"/>
            <a:ext cx="466666" cy="1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D55BA9-66A5-C829-6425-81936E6BE87E}"/>
              </a:ext>
            </a:extLst>
          </p:cNvPr>
          <p:cNvSpPr/>
          <p:nvPr/>
        </p:nvSpPr>
        <p:spPr bwMode="white">
          <a:xfrm>
            <a:off x="3158095" y="1887585"/>
            <a:ext cx="647619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D32ACA-CCFB-1437-5EC5-5055DBAF2A74}"/>
              </a:ext>
            </a:extLst>
          </p:cNvPr>
          <p:cNvSpPr/>
          <p:nvPr/>
        </p:nvSpPr>
        <p:spPr bwMode="white">
          <a:xfrm>
            <a:off x="9710476" y="1887585"/>
            <a:ext cx="447619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2B418D-7570-9AD8-9B0B-DEC5B1F7576D}"/>
              </a:ext>
            </a:extLst>
          </p:cNvPr>
          <p:cNvSpPr/>
          <p:nvPr/>
        </p:nvSpPr>
        <p:spPr bwMode="white">
          <a:xfrm>
            <a:off x="7758095" y="2230930"/>
            <a:ext cx="1419046" cy="1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BD7080-85EC-0DAB-365C-E484D05B7771}"/>
              </a:ext>
            </a:extLst>
          </p:cNvPr>
          <p:cNvSpPr/>
          <p:nvPr/>
        </p:nvSpPr>
        <p:spPr bwMode="white">
          <a:xfrm>
            <a:off x="3996190" y="2898544"/>
            <a:ext cx="457142" cy="1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AF3E6C-F716-4DA5-94F7-F30E130A6F46}"/>
              </a:ext>
            </a:extLst>
          </p:cNvPr>
          <p:cNvSpPr/>
          <p:nvPr/>
        </p:nvSpPr>
        <p:spPr bwMode="white">
          <a:xfrm>
            <a:off x="9634285" y="2898544"/>
            <a:ext cx="514285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F131A9-8B1F-9E88-3EE2-5F265D0E3412}"/>
              </a:ext>
            </a:extLst>
          </p:cNvPr>
          <p:cNvSpPr/>
          <p:nvPr/>
        </p:nvSpPr>
        <p:spPr bwMode="white">
          <a:xfrm>
            <a:off x="1958095" y="3213277"/>
            <a:ext cx="438095" cy="1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7D3E0A-E99E-9AEC-B1BC-C9E6C72632DA}"/>
              </a:ext>
            </a:extLst>
          </p:cNvPr>
          <p:cNvSpPr/>
          <p:nvPr/>
        </p:nvSpPr>
        <p:spPr bwMode="white">
          <a:xfrm>
            <a:off x="7881904" y="3222814"/>
            <a:ext cx="457142" cy="1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9D5AB1-BF92-F572-9CBF-AD7FA032E053}"/>
              </a:ext>
            </a:extLst>
          </p:cNvPr>
          <p:cNvSpPr/>
          <p:nvPr/>
        </p:nvSpPr>
        <p:spPr bwMode="white">
          <a:xfrm>
            <a:off x="3777142" y="3508935"/>
            <a:ext cx="628571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A402AA-2426-AB5E-EC3C-D7C94EE9049E}"/>
              </a:ext>
            </a:extLst>
          </p:cNvPr>
          <p:cNvSpPr/>
          <p:nvPr/>
        </p:nvSpPr>
        <p:spPr bwMode="white">
          <a:xfrm>
            <a:off x="9615238" y="3508935"/>
            <a:ext cx="552380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D336D5-A8A1-6C8F-5152-85F66951EBCA}"/>
              </a:ext>
            </a:extLst>
          </p:cNvPr>
          <p:cNvSpPr/>
          <p:nvPr/>
        </p:nvSpPr>
        <p:spPr bwMode="white">
          <a:xfrm>
            <a:off x="1977142" y="3842742"/>
            <a:ext cx="1866666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D787E4-1A89-EAB8-E787-EAE180ECF35B}"/>
              </a:ext>
            </a:extLst>
          </p:cNvPr>
          <p:cNvSpPr/>
          <p:nvPr/>
        </p:nvSpPr>
        <p:spPr bwMode="white">
          <a:xfrm>
            <a:off x="7872380" y="3852279"/>
            <a:ext cx="1076190" cy="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AE90474-24DD-3AB9-3969-F9F7EAC44A48}"/>
              </a:ext>
            </a:extLst>
          </p:cNvPr>
          <p:cNvSpPr/>
          <p:nvPr/>
        </p:nvSpPr>
        <p:spPr bwMode="white">
          <a:xfrm>
            <a:off x="1977142" y="5149359"/>
            <a:ext cx="1466666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86028F-642F-1378-9A11-411A3A62BEF3}"/>
              </a:ext>
            </a:extLst>
          </p:cNvPr>
          <p:cNvSpPr/>
          <p:nvPr/>
        </p:nvSpPr>
        <p:spPr bwMode="white">
          <a:xfrm>
            <a:off x="7767619" y="5139822"/>
            <a:ext cx="2485714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079605-0D68-DB03-6CA3-71323C079A83}"/>
              </a:ext>
            </a:extLst>
          </p:cNvPr>
          <p:cNvSpPr/>
          <p:nvPr/>
        </p:nvSpPr>
        <p:spPr bwMode="white">
          <a:xfrm>
            <a:off x="7748571" y="5435480"/>
            <a:ext cx="1647619" cy="2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0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BAA9D-BBA9-0E0D-E434-9FADC162B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3EEAAA-657F-51AD-BF9E-BDAD53650B14}"/>
              </a:ext>
            </a:extLst>
          </p:cNvPr>
          <p:cNvSpPr/>
          <p:nvPr/>
        </p:nvSpPr>
        <p:spPr bwMode="white">
          <a:xfrm>
            <a:off x="1510476" y="1468864"/>
            <a:ext cx="266666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6EDBF1-0F6C-B440-AB37-D703C9F59789}"/>
              </a:ext>
            </a:extLst>
          </p:cNvPr>
          <p:cNvSpPr/>
          <p:nvPr/>
        </p:nvSpPr>
        <p:spPr bwMode="white">
          <a:xfrm>
            <a:off x="3834285" y="1478419"/>
            <a:ext cx="276190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DEDCC-CC06-A26B-61A0-E4ED900BF58B}"/>
              </a:ext>
            </a:extLst>
          </p:cNvPr>
          <p:cNvSpPr/>
          <p:nvPr/>
        </p:nvSpPr>
        <p:spPr bwMode="white">
          <a:xfrm>
            <a:off x="5415238" y="1478419"/>
            <a:ext cx="285714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0A32C8-BA5F-470F-46FB-DB70346B9C18}"/>
              </a:ext>
            </a:extLst>
          </p:cNvPr>
          <p:cNvSpPr/>
          <p:nvPr/>
        </p:nvSpPr>
        <p:spPr bwMode="white">
          <a:xfrm>
            <a:off x="8034285" y="1478419"/>
            <a:ext cx="257141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F78A18-6C4A-8CD2-F0A8-1E85FE3B7350}"/>
              </a:ext>
            </a:extLst>
          </p:cNvPr>
          <p:cNvSpPr/>
          <p:nvPr/>
        </p:nvSpPr>
        <p:spPr bwMode="white">
          <a:xfrm>
            <a:off x="9577142" y="1487974"/>
            <a:ext cx="295238" cy="2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56A1EE-76DC-A18D-FFEE-1432549BFA8E}"/>
              </a:ext>
            </a:extLst>
          </p:cNvPr>
          <p:cNvSpPr/>
          <p:nvPr/>
        </p:nvSpPr>
        <p:spPr bwMode="white">
          <a:xfrm>
            <a:off x="1500952" y="1917954"/>
            <a:ext cx="257142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2C887E-9303-EB2D-BF2B-794058F9FD39}"/>
              </a:ext>
            </a:extLst>
          </p:cNvPr>
          <p:cNvSpPr/>
          <p:nvPr/>
        </p:nvSpPr>
        <p:spPr bwMode="white">
          <a:xfrm>
            <a:off x="3577142" y="1917954"/>
            <a:ext cx="304761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ED805C-A093-7484-C1E7-F9C20F5FBCAA}"/>
              </a:ext>
            </a:extLst>
          </p:cNvPr>
          <p:cNvSpPr/>
          <p:nvPr/>
        </p:nvSpPr>
        <p:spPr bwMode="white">
          <a:xfrm>
            <a:off x="5681904" y="1927509"/>
            <a:ext cx="285714" cy="2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A571CF-D9F7-60E6-756E-74A8F7447205}"/>
              </a:ext>
            </a:extLst>
          </p:cNvPr>
          <p:cNvSpPr/>
          <p:nvPr/>
        </p:nvSpPr>
        <p:spPr bwMode="white">
          <a:xfrm>
            <a:off x="8015238" y="1917954"/>
            <a:ext cx="29523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808521-777D-E2C4-6223-0C6D2600E983}"/>
              </a:ext>
            </a:extLst>
          </p:cNvPr>
          <p:cNvSpPr/>
          <p:nvPr/>
        </p:nvSpPr>
        <p:spPr bwMode="white">
          <a:xfrm>
            <a:off x="9824761" y="1937064"/>
            <a:ext cx="304761" cy="2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88AAA5B-BCD4-E65D-5457-10F68D8863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26105"/>
            <a:ext cx="10800000" cy="433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CDD422-C3CE-B980-4EA1-DD77B83ACDB3}"/>
              </a:ext>
            </a:extLst>
          </p:cNvPr>
          <p:cNvSpPr/>
          <p:nvPr/>
        </p:nvSpPr>
        <p:spPr bwMode="white">
          <a:xfrm>
            <a:off x="2405714" y="4574897"/>
            <a:ext cx="1447619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A4601D-B9F8-FD09-9F71-0C672A8A62BF}"/>
              </a:ext>
            </a:extLst>
          </p:cNvPr>
          <p:cNvSpPr/>
          <p:nvPr/>
        </p:nvSpPr>
        <p:spPr bwMode="white">
          <a:xfrm>
            <a:off x="8443809" y="4574897"/>
            <a:ext cx="533333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8AF012-844B-6045-73DC-10EA9AA9FFFA}"/>
              </a:ext>
            </a:extLst>
          </p:cNvPr>
          <p:cNvSpPr/>
          <p:nvPr/>
        </p:nvSpPr>
        <p:spPr bwMode="white">
          <a:xfrm>
            <a:off x="9739047" y="4574897"/>
            <a:ext cx="561903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664CCF-B897-44C1-5E28-FEF90B3FE6EA}"/>
              </a:ext>
            </a:extLst>
          </p:cNvPr>
          <p:cNvSpPr/>
          <p:nvPr/>
        </p:nvSpPr>
        <p:spPr bwMode="white">
          <a:xfrm>
            <a:off x="1234285" y="5899398"/>
            <a:ext cx="10285715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FE424BE-DF52-6596-7200-A668AD74F8F8}"/>
              </a:ext>
            </a:extLst>
          </p:cNvPr>
          <p:cNvSpPr/>
          <p:nvPr/>
        </p:nvSpPr>
        <p:spPr bwMode="white">
          <a:xfrm>
            <a:off x="977142" y="6337722"/>
            <a:ext cx="3000000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