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484" y="2488179"/>
            <a:ext cx="11067033" cy="1881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3DC70-7909-6E15-9C83-BF731320B9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BF4182-E226-7C7E-3C7C-D78F9FD386D0}"/>
              </a:ext>
            </a:extLst>
          </p:cNvPr>
          <p:cNvSpPr/>
          <p:nvPr/>
        </p:nvSpPr>
        <p:spPr bwMode="white">
          <a:xfrm>
            <a:off x="5920000" y="1095995"/>
            <a:ext cx="209523" cy="2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1928" y="3048055"/>
            <a:ext cx="1296144" cy="66897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000" y="3816000"/>
            <a:ext cx="1296144" cy="66897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4" y="3822763"/>
            <a:ext cx="662214" cy="66221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616382"/>
            <a:ext cx="1296144" cy="6689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183" y="4616381"/>
            <a:ext cx="1296144" cy="6689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D0157-B33C-96AA-0C64-FC6F878F79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155265-E5A6-F5D6-3826-D50552D169DF}"/>
              </a:ext>
            </a:extLst>
          </p:cNvPr>
          <p:cNvSpPr/>
          <p:nvPr/>
        </p:nvSpPr>
        <p:spPr bwMode="white">
          <a:xfrm>
            <a:off x="1596190" y="1592081"/>
            <a:ext cx="238095" cy="2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6379ED-B3F1-C0D8-E784-2C4B6533E6A1}"/>
              </a:ext>
            </a:extLst>
          </p:cNvPr>
          <p:cNvSpPr/>
          <p:nvPr/>
        </p:nvSpPr>
        <p:spPr bwMode="white">
          <a:xfrm>
            <a:off x="3158095" y="1592081"/>
            <a:ext cx="285714" cy="2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AF1595-3BE7-AEAC-C8A4-A5E13AB5CABD}"/>
              </a:ext>
            </a:extLst>
          </p:cNvPr>
          <p:cNvSpPr/>
          <p:nvPr/>
        </p:nvSpPr>
        <p:spPr bwMode="white">
          <a:xfrm>
            <a:off x="5481904" y="1592081"/>
            <a:ext cx="314285" cy="2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5142DF-5486-0D68-3C65-63100E447794}"/>
              </a:ext>
            </a:extLst>
          </p:cNvPr>
          <p:cNvSpPr/>
          <p:nvPr/>
        </p:nvSpPr>
        <p:spPr bwMode="white">
          <a:xfrm>
            <a:off x="6805714" y="1601620"/>
            <a:ext cx="276190" cy="2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EB1127-DC9F-8AE9-5035-0055221D5B5C}"/>
              </a:ext>
            </a:extLst>
          </p:cNvPr>
          <p:cNvSpPr/>
          <p:nvPr/>
        </p:nvSpPr>
        <p:spPr bwMode="white">
          <a:xfrm>
            <a:off x="9662857" y="1601620"/>
            <a:ext cx="285714" cy="21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275665-1475-D74E-A9B2-9F80BE8B65BF}"/>
              </a:ext>
            </a:extLst>
          </p:cNvPr>
          <p:cNvSpPr/>
          <p:nvPr/>
        </p:nvSpPr>
        <p:spPr bwMode="white">
          <a:xfrm>
            <a:off x="1843809" y="2030907"/>
            <a:ext cx="304761" cy="2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8E8F6F-5304-CBA4-7F85-F21BCF428AD2}"/>
              </a:ext>
            </a:extLst>
          </p:cNvPr>
          <p:cNvSpPr/>
          <p:nvPr/>
        </p:nvSpPr>
        <p:spPr bwMode="white">
          <a:xfrm>
            <a:off x="3148571" y="2021368"/>
            <a:ext cx="295238" cy="2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5139C7-118C-0B01-A666-AEA4BD678160}"/>
              </a:ext>
            </a:extLst>
          </p:cNvPr>
          <p:cNvSpPr/>
          <p:nvPr/>
        </p:nvSpPr>
        <p:spPr bwMode="white">
          <a:xfrm>
            <a:off x="5234285" y="2030907"/>
            <a:ext cx="304761" cy="2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322A87-BA97-6714-760D-C6A6B50B43AE}"/>
              </a:ext>
            </a:extLst>
          </p:cNvPr>
          <p:cNvSpPr/>
          <p:nvPr/>
        </p:nvSpPr>
        <p:spPr bwMode="white">
          <a:xfrm>
            <a:off x="9415238" y="2040447"/>
            <a:ext cx="285714" cy="2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943C26-BD6E-DAB1-B9C4-F480DC107DBD}"/>
              </a:ext>
            </a:extLst>
          </p:cNvPr>
          <p:cNvSpPr/>
          <p:nvPr/>
        </p:nvSpPr>
        <p:spPr bwMode="white">
          <a:xfrm>
            <a:off x="10453333" y="2049987"/>
            <a:ext cx="295238" cy="2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BF88881-543D-AC35-1207-DE97E66D11A3}"/>
              </a:ext>
            </a:extLst>
          </p:cNvPr>
          <p:cNvSpPr/>
          <p:nvPr/>
        </p:nvSpPr>
        <p:spPr bwMode="white">
          <a:xfrm>
            <a:off x="8396190" y="2479274"/>
            <a:ext cx="1066666" cy="2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4947586-9805-8CB4-2774-2875E2302B10}"/>
              </a:ext>
            </a:extLst>
          </p:cNvPr>
          <p:cNvSpPr/>
          <p:nvPr/>
        </p:nvSpPr>
        <p:spPr bwMode="white">
          <a:xfrm>
            <a:off x="5415238" y="2927640"/>
            <a:ext cx="1066666" cy="21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16211E1-8C3C-86AA-D642-B8E28AC5E8C8}"/>
              </a:ext>
            </a:extLst>
          </p:cNvPr>
          <p:cNvSpPr/>
          <p:nvPr/>
        </p:nvSpPr>
        <p:spPr bwMode="white">
          <a:xfrm>
            <a:off x="5434285" y="3376007"/>
            <a:ext cx="219047" cy="2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7603E18-EDF2-179F-3519-77993BFF18F6}"/>
              </a:ext>
            </a:extLst>
          </p:cNvPr>
          <p:cNvSpPr/>
          <p:nvPr/>
        </p:nvSpPr>
        <p:spPr bwMode="white">
          <a:xfrm>
            <a:off x="3977142" y="4253660"/>
            <a:ext cx="1076190" cy="2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3A02442-6667-D2FF-4081-39BF6297E449}"/>
              </a:ext>
            </a:extLst>
          </p:cNvPr>
          <p:cNvSpPr/>
          <p:nvPr/>
        </p:nvSpPr>
        <p:spPr bwMode="white">
          <a:xfrm>
            <a:off x="8634285" y="4244120"/>
            <a:ext cx="1095238" cy="2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86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685AA-26FB-6C9B-5431-F0FB563C96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5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5E0192-99ED-B6A2-2B7E-4C9FE7777B9C}"/>
              </a:ext>
            </a:extLst>
          </p:cNvPr>
          <p:cNvSpPr/>
          <p:nvPr/>
        </p:nvSpPr>
        <p:spPr bwMode="white">
          <a:xfrm>
            <a:off x="1243809" y="2031054"/>
            <a:ext cx="4457142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2FDF0A-5EB7-5139-0945-93D2E59B2795}"/>
              </a:ext>
            </a:extLst>
          </p:cNvPr>
          <p:cNvSpPr/>
          <p:nvPr/>
        </p:nvSpPr>
        <p:spPr bwMode="white">
          <a:xfrm>
            <a:off x="2024761" y="3357258"/>
            <a:ext cx="1066666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0D1FA4-EA5E-FE40-4DD7-57E498B6E2C3}"/>
              </a:ext>
            </a:extLst>
          </p:cNvPr>
          <p:cNvSpPr/>
          <p:nvPr/>
        </p:nvSpPr>
        <p:spPr bwMode="white">
          <a:xfrm>
            <a:off x="3710476" y="3357258"/>
            <a:ext cx="1076190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15A30C-405E-0F9E-C5BE-4A8C770CF32E}"/>
              </a:ext>
            </a:extLst>
          </p:cNvPr>
          <p:cNvSpPr/>
          <p:nvPr/>
        </p:nvSpPr>
        <p:spPr bwMode="white">
          <a:xfrm>
            <a:off x="6081904" y="3357258"/>
            <a:ext cx="2076190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BB7049-D28F-3A2D-F588-D5DFEFC4C422}"/>
              </a:ext>
            </a:extLst>
          </p:cNvPr>
          <p:cNvSpPr/>
          <p:nvPr/>
        </p:nvSpPr>
        <p:spPr bwMode="white">
          <a:xfrm>
            <a:off x="9062857" y="3357258"/>
            <a:ext cx="1828571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35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1E766-947C-F97F-C29B-8728B384E5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9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1073BD-7564-4620-37D7-0C9D88FC1084}"/>
              </a:ext>
            </a:extLst>
          </p:cNvPr>
          <p:cNvSpPr/>
          <p:nvPr/>
        </p:nvSpPr>
        <p:spPr bwMode="white">
          <a:xfrm>
            <a:off x="4481904" y="1648678"/>
            <a:ext cx="3161904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33181A-8B9C-BE6B-76CB-1B2161A55A5A}"/>
              </a:ext>
            </a:extLst>
          </p:cNvPr>
          <p:cNvSpPr/>
          <p:nvPr/>
        </p:nvSpPr>
        <p:spPr bwMode="white">
          <a:xfrm>
            <a:off x="4367619" y="2763768"/>
            <a:ext cx="2380952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A8951C-6523-8620-10D4-5E160A39DDE8}"/>
              </a:ext>
            </a:extLst>
          </p:cNvPr>
          <p:cNvSpPr/>
          <p:nvPr/>
        </p:nvSpPr>
        <p:spPr bwMode="white">
          <a:xfrm>
            <a:off x="6558095" y="3316548"/>
            <a:ext cx="2895238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06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2023-12-25T10:49:24Z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