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4" r:id="rId4"/>
    <p:sldId id="333" r:id="rId5"/>
    <p:sldId id="332" r:id="rId6"/>
    <p:sldId id="331" r:id="rId7"/>
    <p:sldId id="329" r:id="rId8"/>
    <p:sldId id="328" r:id="rId9"/>
    <p:sldId id="327" r:id="rId10"/>
    <p:sldId id="326" r:id="rId11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8" d="100"/>
          <a:sy n="108" d="100"/>
        </p:scale>
        <p:origin x="516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76425" y="2933700"/>
            <a:ext cx="8439150" cy="990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B9BEE80-B346-4F37-70E8-BBA387B58DD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980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8595B2CD-793B-7096-4EC5-60AC13BB22C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670050"/>
            <a:ext cx="10800000" cy="24758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893064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EA872F3-1E5B-25B5-75FF-BD6A34A8AEA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039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1699366-A278-53AD-46BE-1B0BF5097CB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799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884095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48B630A-53F5-473E-3D33-20DA7782D70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019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851589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65CD056-6DAB-00DB-4800-43908F23A12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890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2219765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D82DAA4-5696-74B0-CB5B-572B613D16E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3451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D7B6E073-B232-98A3-9FE6-F991D190607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492896"/>
            <a:ext cx="10800000" cy="25654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0664490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DDB8BCE-0E62-5862-78F4-B27446B28E2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755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1950080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B9D0C97-30FB-0118-F89E-021AA62BFB7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558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1641062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A6DCD04-E8DB-88B8-8F3F-E1C37B1FD32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654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0107542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3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2023-12-25T10:37:24Z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