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1" r:id="rId5"/>
    <p:sldId id="329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112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2928937"/>
            <a:ext cx="843915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EBFFED-A64F-B010-A9B4-CB82D93146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A87C2-87BB-C9DA-8A28-0C081A6157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775C896-D686-5CD8-595A-FC886BC0FE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9220"/>
            <a:ext cx="10800000" cy="2245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210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F2F144-F0BB-4AB9-4664-B9737EA84A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54139B8-D2B4-CFA8-4920-F57B41698C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08101"/>
            <a:ext cx="10800000" cy="223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008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E3FF56-8BB1-9DF3-C3B4-C0DD92C60D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88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3CE3A6C-DFCE-5D03-BF30-9CF2C41A2D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840"/>
            <a:ext cx="10800000" cy="3099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9917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8E13B6-E4A2-5AC2-C7CC-A628D6FF91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3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139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1CBFF0-58CB-189C-2756-31588F6BBC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317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EA96B6-0E96-4063-C0B5-339367B80A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968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2023-12-25T08:54:36Z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