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578" y="2504133"/>
            <a:ext cx="9474845" cy="184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3E71B-E7FD-9E39-557E-D1720F7BE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6C06B-7EBA-0E03-6FB8-6541915622B1}"/>
              </a:ext>
            </a:extLst>
          </p:cNvPr>
          <p:cNvSpPr/>
          <p:nvPr/>
        </p:nvSpPr>
        <p:spPr bwMode="white">
          <a:xfrm>
            <a:off x="9367618" y="836712"/>
            <a:ext cx="21523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89A25B-0ED8-EE09-E96A-363F2F5F4E9B}"/>
              </a:ext>
            </a:extLst>
          </p:cNvPr>
          <p:cNvSpPr/>
          <p:nvPr/>
        </p:nvSpPr>
        <p:spPr bwMode="white">
          <a:xfrm>
            <a:off x="9491428" y="3106071"/>
            <a:ext cx="266666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937080-236D-3A45-050D-5D4865875FD5}"/>
              </a:ext>
            </a:extLst>
          </p:cNvPr>
          <p:cNvSpPr/>
          <p:nvPr/>
        </p:nvSpPr>
        <p:spPr bwMode="white">
          <a:xfrm>
            <a:off x="9358095" y="3563372"/>
            <a:ext cx="276190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08C948-3AEB-251C-A0DC-888B19FDEA76}"/>
              </a:ext>
            </a:extLst>
          </p:cNvPr>
          <p:cNvSpPr/>
          <p:nvPr/>
        </p:nvSpPr>
        <p:spPr bwMode="white">
          <a:xfrm>
            <a:off x="6024761" y="4020673"/>
            <a:ext cx="276190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556792"/>
            <a:ext cx="360040" cy="3785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460" y="1556793"/>
            <a:ext cx="516628" cy="2880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2668" y="1572818"/>
            <a:ext cx="417867" cy="2720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5560" y="2060847"/>
            <a:ext cx="284088" cy="2880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5999" y="2046294"/>
            <a:ext cx="612000" cy="2774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762" y="2019013"/>
            <a:ext cx="431678" cy="329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46C69-D0F8-FE70-2093-B50A1C418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FCCEF-C42E-033A-30CA-00171932E5C1}"/>
              </a:ext>
            </a:extLst>
          </p:cNvPr>
          <p:cNvSpPr/>
          <p:nvPr/>
        </p:nvSpPr>
        <p:spPr bwMode="white">
          <a:xfrm>
            <a:off x="3900952" y="2070326"/>
            <a:ext cx="295238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D31E9-A683-2CF9-9806-B53CFA108030}"/>
              </a:ext>
            </a:extLst>
          </p:cNvPr>
          <p:cNvSpPr/>
          <p:nvPr/>
        </p:nvSpPr>
        <p:spPr bwMode="white">
          <a:xfrm>
            <a:off x="5253333" y="2089427"/>
            <a:ext cx="285714" cy="2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0E81E0-B232-D609-5CE4-414058F3ADFB}"/>
              </a:ext>
            </a:extLst>
          </p:cNvPr>
          <p:cNvSpPr/>
          <p:nvPr/>
        </p:nvSpPr>
        <p:spPr bwMode="white">
          <a:xfrm>
            <a:off x="8491428" y="2070326"/>
            <a:ext cx="1104761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F6F628-09E7-BEA1-869C-7F87AE5194F3}"/>
              </a:ext>
            </a:extLst>
          </p:cNvPr>
          <p:cNvSpPr/>
          <p:nvPr/>
        </p:nvSpPr>
        <p:spPr bwMode="white">
          <a:xfrm>
            <a:off x="1386666" y="2528757"/>
            <a:ext cx="1047619" cy="2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68E3F-C195-02EE-AC69-A6DEB1CB5F9B}"/>
              </a:ext>
            </a:extLst>
          </p:cNvPr>
          <p:cNvSpPr/>
          <p:nvPr/>
        </p:nvSpPr>
        <p:spPr bwMode="white">
          <a:xfrm>
            <a:off x="5148571" y="3436070"/>
            <a:ext cx="1333333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8133CD-AEB2-B819-188C-0423B3B1A3AD}"/>
              </a:ext>
            </a:extLst>
          </p:cNvPr>
          <p:cNvSpPr/>
          <p:nvPr/>
        </p:nvSpPr>
        <p:spPr bwMode="white">
          <a:xfrm>
            <a:off x="8681904" y="3436070"/>
            <a:ext cx="1352380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AC7474-B51D-36FA-C657-187A76EC8706}"/>
              </a:ext>
            </a:extLst>
          </p:cNvPr>
          <p:cNvSpPr/>
          <p:nvPr/>
        </p:nvSpPr>
        <p:spPr bwMode="white">
          <a:xfrm>
            <a:off x="2015238" y="3884951"/>
            <a:ext cx="1057142" cy="24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A6A5F9-1E76-EEF8-484B-F83777B40E06}"/>
              </a:ext>
            </a:extLst>
          </p:cNvPr>
          <p:cNvSpPr/>
          <p:nvPr/>
        </p:nvSpPr>
        <p:spPr bwMode="white">
          <a:xfrm>
            <a:off x="7091428" y="3894502"/>
            <a:ext cx="1085715" cy="2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1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21CEC-7C24-B789-3418-5472DCDF0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534DE-A801-AEA3-1887-B3803DCFCF9C}"/>
              </a:ext>
            </a:extLst>
          </p:cNvPr>
          <p:cNvSpPr/>
          <p:nvPr/>
        </p:nvSpPr>
        <p:spPr bwMode="white">
          <a:xfrm>
            <a:off x="6834285" y="1124898"/>
            <a:ext cx="209523" cy="2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8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3C96E-ECEF-E72E-0207-F0758F2F0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02EB8-9C3E-8F96-0B15-53439D56DAF7}"/>
              </a:ext>
            </a:extLst>
          </p:cNvPr>
          <p:cNvSpPr/>
          <p:nvPr/>
        </p:nvSpPr>
        <p:spPr bwMode="white">
          <a:xfrm>
            <a:off x="2653333" y="3006290"/>
            <a:ext cx="1352380" cy="2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6E5613-E6FD-CA42-72CF-C6898A20899E}"/>
              </a:ext>
            </a:extLst>
          </p:cNvPr>
          <p:cNvSpPr/>
          <p:nvPr/>
        </p:nvSpPr>
        <p:spPr bwMode="white">
          <a:xfrm>
            <a:off x="3958095" y="3483823"/>
            <a:ext cx="304761" cy="2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B4855-F196-A92F-1228-134ED600844C}"/>
              </a:ext>
            </a:extLst>
          </p:cNvPr>
          <p:cNvSpPr/>
          <p:nvPr/>
        </p:nvSpPr>
        <p:spPr bwMode="white">
          <a:xfrm>
            <a:off x="3177142" y="3923154"/>
            <a:ext cx="3800000" cy="24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07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3CBC9-9939-67E1-86EC-C46C5C472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6E0DA8-FADC-07BB-73AC-BB572D21CF89}"/>
              </a:ext>
            </a:extLst>
          </p:cNvPr>
          <p:cNvSpPr/>
          <p:nvPr/>
        </p:nvSpPr>
        <p:spPr bwMode="white">
          <a:xfrm>
            <a:off x="5567619" y="1077001"/>
            <a:ext cx="1066666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66BEC-8582-8B30-F3FE-C70529FEF518}"/>
              </a:ext>
            </a:extLst>
          </p:cNvPr>
          <p:cNvSpPr/>
          <p:nvPr/>
        </p:nvSpPr>
        <p:spPr bwMode="white">
          <a:xfrm>
            <a:off x="8110476" y="1067456"/>
            <a:ext cx="1104762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CE8F6-68AF-C63B-BF4C-EA82F43D412A}"/>
              </a:ext>
            </a:extLst>
          </p:cNvPr>
          <p:cNvSpPr/>
          <p:nvPr/>
        </p:nvSpPr>
        <p:spPr bwMode="white">
          <a:xfrm>
            <a:off x="1386666" y="1525646"/>
            <a:ext cx="276190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384B7-215E-44F7-0F60-C14E47ED095A}"/>
              </a:ext>
            </a:extLst>
          </p:cNvPr>
          <p:cNvSpPr/>
          <p:nvPr/>
        </p:nvSpPr>
        <p:spPr bwMode="white">
          <a:xfrm>
            <a:off x="6072380" y="1525646"/>
            <a:ext cx="504761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8F4B61-2E5A-B0BC-A717-AA5E55298C84}"/>
              </a:ext>
            </a:extLst>
          </p:cNvPr>
          <p:cNvSpPr/>
          <p:nvPr/>
        </p:nvSpPr>
        <p:spPr bwMode="white">
          <a:xfrm>
            <a:off x="3453333" y="2002927"/>
            <a:ext cx="523809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1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