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048000"/>
            <a:ext cx="30575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0EE58-5ACB-BEC0-B4B8-2375E364A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4AE83-3859-100E-ACA1-9BEFD3A9B2F9}"/>
              </a:ext>
            </a:extLst>
          </p:cNvPr>
          <p:cNvSpPr/>
          <p:nvPr/>
        </p:nvSpPr>
        <p:spPr bwMode="white">
          <a:xfrm>
            <a:off x="5139047" y="1105540"/>
            <a:ext cx="209523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81F4C-D68B-175D-0355-547D2AD0F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046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A86CA-2315-FF42-4812-3636D0A9A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598042-98AB-10AC-D132-33323FC5C914}"/>
              </a:ext>
            </a:extLst>
          </p:cNvPr>
          <p:cNvSpPr/>
          <p:nvPr/>
        </p:nvSpPr>
        <p:spPr bwMode="white">
          <a:xfrm>
            <a:off x="5139046" y="1029263"/>
            <a:ext cx="308881" cy="2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F2B00-93CF-2B9E-4C0A-93EEA1C0A622}"/>
              </a:ext>
            </a:extLst>
          </p:cNvPr>
          <p:cNvSpPr/>
          <p:nvPr/>
        </p:nvSpPr>
        <p:spPr bwMode="white">
          <a:xfrm>
            <a:off x="9615238" y="1029263"/>
            <a:ext cx="542857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26B86D-E53E-7AC3-8941-3AF1C4311EB7}"/>
              </a:ext>
            </a:extLst>
          </p:cNvPr>
          <p:cNvSpPr/>
          <p:nvPr/>
        </p:nvSpPr>
        <p:spPr bwMode="white">
          <a:xfrm>
            <a:off x="1224761" y="1878677"/>
            <a:ext cx="304761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94AB68-5BCC-6922-7196-4B6CFE8360D2}"/>
              </a:ext>
            </a:extLst>
          </p:cNvPr>
          <p:cNvSpPr/>
          <p:nvPr/>
        </p:nvSpPr>
        <p:spPr bwMode="white">
          <a:xfrm>
            <a:off x="4691428" y="2966690"/>
            <a:ext cx="1066666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7DAB3-5D90-2F75-3CCC-22DF85DA9F1C}"/>
              </a:ext>
            </a:extLst>
          </p:cNvPr>
          <p:cNvSpPr/>
          <p:nvPr/>
        </p:nvSpPr>
        <p:spPr bwMode="white">
          <a:xfrm>
            <a:off x="6434285" y="2966690"/>
            <a:ext cx="1076190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367976-D1BE-D3F6-E434-0BD762A59C0D}"/>
              </a:ext>
            </a:extLst>
          </p:cNvPr>
          <p:cNvSpPr/>
          <p:nvPr/>
        </p:nvSpPr>
        <p:spPr bwMode="white">
          <a:xfrm>
            <a:off x="8186666" y="2966690"/>
            <a:ext cx="1095238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64775-822B-9B69-2389-AFD5496F9068}"/>
              </a:ext>
            </a:extLst>
          </p:cNvPr>
          <p:cNvSpPr/>
          <p:nvPr/>
        </p:nvSpPr>
        <p:spPr bwMode="white">
          <a:xfrm>
            <a:off x="5005714" y="3672944"/>
            <a:ext cx="1333333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70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1A783-3723-6979-58DF-DFC26230B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8CFCC-07E2-EEA7-8212-1469BFAB927F}"/>
              </a:ext>
            </a:extLst>
          </p:cNvPr>
          <p:cNvSpPr/>
          <p:nvPr/>
        </p:nvSpPr>
        <p:spPr bwMode="white">
          <a:xfrm>
            <a:off x="6043809" y="1038681"/>
            <a:ext cx="160952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7C7800-B46B-2B38-C8F5-CFB0AFE6C43B}"/>
              </a:ext>
            </a:extLst>
          </p:cNvPr>
          <p:cNvSpPr/>
          <p:nvPr/>
        </p:nvSpPr>
        <p:spPr bwMode="white">
          <a:xfrm>
            <a:off x="9862857" y="1038681"/>
            <a:ext cx="1695238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1C72F2-2017-5016-AABA-EC6826570FB8}"/>
              </a:ext>
            </a:extLst>
          </p:cNvPr>
          <p:cNvSpPr/>
          <p:nvPr/>
        </p:nvSpPr>
        <p:spPr bwMode="white">
          <a:xfrm>
            <a:off x="967619" y="1457820"/>
            <a:ext cx="1876190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6CB65F-9BD4-688D-13B6-F8FE1789992F}"/>
              </a:ext>
            </a:extLst>
          </p:cNvPr>
          <p:cNvSpPr/>
          <p:nvPr/>
        </p:nvSpPr>
        <p:spPr bwMode="white">
          <a:xfrm>
            <a:off x="1215238" y="3172479"/>
            <a:ext cx="4485714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533CFA-1E48-E1C4-5FE1-56FBAF9BFDC5}"/>
              </a:ext>
            </a:extLst>
          </p:cNvPr>
          <p:cNvSpPr/>
          <p:nvPr/>
        </p:nvSpPr>
        <p:spPr bwMode="white">
          <a:xfrm>
            <a:off x="977142" y="3591618"/>
            <a:ext cx="4723809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876428-C14C-DF5C-3A2A-72A0395BACEE}"/>
              </a:ext>
            </a:extLst>
          </p:cNvPr>
          <p:cNvSpPr/>
          <p:nvPr/>
        </p:nvSpPr>
        <p:spPr bwMode="white">
          <a:xfrm>
            <a:off x="967619" y="4020283"/>
            <a:ext cx="4457142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8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6D4B1-E865-1076-AC17-DC8C8741C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63FC0-DA46-5545-DE8E-0EE42881BD94}"/>
              </a:ext>
            </a:extLst>
          </p:cNvPr>
          <p:cNvSpPr/>
          <p:nvPr/>
        </p:nvSpPr>
        <p:spPr bwMode="white">
          <a:xfrm>
            <a:off x="1443809" y="2432109"/>
            <a:ext cx="10114285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1CA7B9-3E92-751E-CFC5-29A24B80F133}"/>
              </a:ext>
            </a:extLst>
          </p:cNvPr>
          <p:cNvSpPr/>
          <p:nvPr/>
        </p:nvSpPr>
        <p:spPr bwMode="white">
          <a:xfrm>
            <a:off x="1186666" y="2852009"/>
            <a:ext cx="10371429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AA8D3E-CD0C-C7C0-2E92-0FF889A52A54}"/>
              </a:ext>
            </a:extLst>
          </p:cNvPr>
          <p:cNvSpPr/>
          <p:nvPr/>
        </p:nvSpPr>
        <p:spPr bwMode="white">
          <a:xfrm>
            <a:off x="1186666" y="3271910"/>
            <a:ext cx="3923809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2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