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712" y="3038475"/>
            <a:ext cx="307657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50CE9D-5A17-F4E8-3FFE-7BA275B672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4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69FAD6-CF7F-EE52-A4F7-B9AC1C4E1F69}"/>
              </a:ext>
            </a:extLst>
          </p:cNvPr>
          <p:cNvSpPr/>
          <p:nvPr/>
        </p:nvSpPr>
        <p:spPr bwMode="white">
          <a:xfrm>
            <a:off x="6253333" y="2251635"/>
            <a:ext cx="2761904" cy="24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63D9B7-D4E0-630A-4F88-41B92DBEA7F4}"/>
              </a:ext>
            </a:extLst>
          </p:cNvPr>
          <p:cNvSpPr/>
          <p:nvPr/>
        </p:nvSpPr>
        <p:spPr bwMode="white">
          <a:xfrm>
            <a:off x="9643809" y="2242086"/>
            <a:ext cx="1066666" cy="25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9173D8-6E83-2F0B-E59F-55C14A05207D}"/>
              </a:ext>
            </a:extLst>
          </p:cNvPr>
          <p:cNvSpPr/>
          <p:nvPr/>
        </p:nvSpPr>
        <p:spPr bwMode="white">
          <a:xfrm>
            <a:off x="9634285" y="2805508"/>
            <a:ext cx="1685714" cy="69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A3893C-AEB1-D9BC-882D-45FFB3DFFE3E}"/>
              </a:ext>
            </a:extLst>
          </p:cNvPr>
          <p:cNvSpPr/>
          <p:nvPr/>
        </p:nvSpPr>
        <p:spPr bwMode="white">
          <a:xfrm>
            <a:off x="6253333" y="2708920"/>
            <a:ext cx="3180951" cy="793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E06D820-ECCF-0D1E-BD3A-1F5D26AFBEC1}"/>
              </a:ext>
            </a:extLst>
          </p:cNvPr>
          <p:cNvSpPr/>
          <p:nvPr/>
        </p:nvSpPr>
        <p:spPr bwMode="white">
          <a:xfrm>
            <a:off x="3824761" y="3855955"/>
            <a:ext cx="3257142" cy="25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876C6C-59D2-9FCF-C1DB-F6A04887A5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4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3848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BDA802-ABBA-24D5-6B1C-76FFDF1403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8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466CC7-8013-C5F1-1B07-0A220C259CF7}"/>
              </a:ext>
            </a:extLst>
          </p:cNvPr>
          <p:cNvSpPr/>
          <p:nvPr/>
        </p:nvSpPr>
        <p:spPr bwMode="white">
          <a:xfrm>
            <a:off x="2796190" y="1467784"/>
            <a:ext cx="1209523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AF7435-04D4-DB59-99D6-E16E7982040F}"/>
              </a:ext>
            </a:extLst>
          </p:cNvPr>
          <p:cNvSpPr/>
          <p:nvPr/>
        </p:nvSpPr>
        <p:spPr bwMode="white">
          <a:xfrm>
            <a:off x="8281904" y="1467784"/>
            <a:ext cx="542857" cy="2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337788-08E5-101C-7F67-2B820A5B3B9C}"/>
              </a:ext>
            </a:extLst>
          </p:cNvPr>
          <p:cNvSpPr/>
          <p:nvPr/>
        </p:nvSpPr>
        <p:spPr bwMode="white">
          <a:xfrm>
            <a:off x="4129523" y="1906363"/>
            <a:ext cx="4304761" cy="23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DE4D13-079B-EAE9-AC63-0B8034D0A799}"/>
              </a:ext>
            </a:extLst>
          </p:cNvPr>
          <p:cNvSpPr/>
          <p:nvPr/>
        </p:nvSpPr>
        <p:spPr bwMode="white">
          <a:xfrm>
            <a:off x="5320000" y="3441390"/>
            <a:ext cx="1800000" cy="23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27AEA7-7CF0-769A-3478-AC622AFA2B1A}"/>
              </a:ext>
            </a:extLst>
          </p:cNvPr>
          <p:cNvSpPr/>
          <p:nvPr/>
        </p:nvSpPr>
        <p:spPr bwMode="white">
          <a:xfrm>
            <a:off x="3110476" y="3965778"/>
            <a:ext cx="1028571" cy="23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36DF08-38D0-291F-2B49-0F81E1AB037A}"/>
              </a:ext>
            </a:extLst>
          </p:cNvPr>
          <p:cNvSpPr/>
          <p:nvPr/>
        </p:nvSpPr>
        <p:spPr bwMode="white">
          <a:xfrm>
            <a:off x="5291428" y="3956244"/>
            <a:ext cx="1838095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470E666-3407-78CE-1454-AD5B73812D1C}"/>
              </a:ext>
            </a:extLst>
          </p:cNvPr>
          <p:cNvSpPr/>
          <p:nvPr/>
        </p:nvSpPr>
        <p:spPr bwMode="white">
          <a:xfrm>
            <a:off x="9072380" y="3965778"/>
            <a:ext cx="809523" cy="23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4352589-2BC3-862C-6275-702754A5CB33}"/>
              </a:ext>
            </a:extLst>
          </p:cNvPr>
          <p:cNvSpPr/>
          <p:nvPr/>
        </p:nvSpPr>
        <p:spPr bwMode="white">
          <a:xfrm>
            <a:off x="9072380" y="4480632"/>
            <a:ext cx="809523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F684699-DBB2-5C1A-7F43-A5F2CE7AD6B6}"/>
              </a:ext>
            </a:extLst>
          </p:cNvPr>
          <p:cNvSpPr/>
          <p:nvPr/>
        </p:nvSpPr>
        <p:spPr bwMode="white">
          <a:xfrm>
            <a:off x="3100952" y="5005020"/>
            <a:ext cx="1028571" cy="23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FA7F034-9AB6-E359-3EDC-269C7601F8B4}"/>
              </a:ext>
            </a:extLst>
          </p:cNvPr>
          <p:cNvSpPr/>
          <p:nvPr/>
        </p:nvSpPr>
        <p:spPr bwMode="white">
          <a:xfrm>
            <a:off x="5291428" y="5005020"/>
            <a:ext cx="1828572" cy="23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C60B010-5695-A2A4-5C67-8142CCEF33A6}"/>
              </a:ext>
            </a:extLst>
          </p:cNvPr>
          <p:cNvSpPr/>
          <p:nvPr/>
        </p:nvSpPr>
        <p:spPr bwMode="white">
          <a:xfrm>
            <a:off x="9072380" y="5005020"/>
            <a:ext cx="819047" cy="23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400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E13AE8-2964-5733-C831-C6A81AB3AA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DC87F1-5E8F-9DC5-FD5E-F3CCC7DD7FE6}"/>
              </a:ext>
            </a:extLst>
          </p:cNvPr>
          <p:cNvSpPr/>
          <p:nvPr/>
        </p:nvSpPr>
        <p:spPr bwMode="white">
          <a:xfrm>
            <a:off x="5853333" y="1038714"/>
            <a:ext cx="1066666" cy="23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B24416-1CE7-619B-166C-A2E4331D3089}"/>
              </a:ext>
            </a:extLst>
          </p:cNvPr>
          <p:cNvSpPr/>
          <p:nvPr/>
        </p:nvSpPr>
        <p:spPr bwMode="white">
          <a:xfrm>
            <a:off x="9053333" y="1048245"/>
            <a:ext cx="542856" cy="21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DD4C48-AB3D-006D-0AC2-29375C080086}"/>
              </a:ext>
            </a:extLst>
          </p:cNvPr>
          <p:cNvSpPr/>
          <p:nvPr/>
        </p:nvSpPr>
        <p:spPr bwMode="white">
          <a:xfrm>
            <a:off x="2662857" y="1477126"/>
            <a:ext cx="7723809" cy="25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8C504B-138C-A093-05A7-04FBBB5088E6}"/>
              </a:ext>
            </a:extLst>
          </p:cNvPr>
          <p:cNvSpPr/>
          <p:nvPr/>
        </p:nvSpPr>
        <p:spPr bwMode="white">
          <a:xfrm>
            <a:off x="7529523" y="1944129"/>
            <a:ext cx="219047" cy="20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360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2023-12-25T10:45:50Z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