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243137"/>
            <a:ext cx="84582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24F2C-C539-B36C-24A1-192524D60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A86AB-D1C7-873D-BDF8-19FA2ADC7A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0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AAEBF-BAB8-5D7E-D5A3-390215709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0D2AF-D873-EE24-A913-7A4FF2EF995B}"/>
              </a:ext>
            </a:extLst>
          </p:cNvPr>
          <p:cNvSpPr/>
          <p:nvPr/>
        </p:nvSpPr>
        <p:spPr bwMode="white">
          <a:xfrm>
            <a:off x="3791744" y="1484784"/>
            <a:ext cx="438338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9425D-C3DA-9C1A-2B4F-1AA34976FD88}"/>
              </a:ext>
            </a:extLst>
          </p:cNvPr>
          <p:cNvSpPr/>
          <p:nvPr/>
        </p:nvSpPr>
        <p:spPr bwMode="white">
          <a:xfrm>
            <a:off x="1234285" y="2448797"/>
            <a:ext cx="3923809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FF368-2104-6A19-915B-E07B1AA64D2E}"/>
              </a:ext>
            </a:extLst>
          </p:cNvPr>
          <p:cNvSpPr/>
          <p:nvPr/>
        </p:nvSpPr>
        <p:spPr bwMode="white">
          <a:xfrm>
            <a:off x="5375920" y="1484784"/>
            <a:ext cx="432048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EFE7CA-859F-112A-5474-CE48A99E6026}"/>
              </a:ext>
            </a:extLst>
          </p:cNvPr>
          <p:cNvSpPr/>
          <p:nvPr/>
        </p:nvSpPr>
        <p:spPr bwMode="white">
          <a:xfrm>
            <a:off x="9758095" y="2906128"/>
            <a:ext cx="1009523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2E840DF-A722-81AE-7B95-8EE1DBB13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3624"/>
            <a:ext cx="10800000" cy="230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550A1-0D7B-B570-10E8-574467689B49}"/>
              </a:ext>
            </a:extLst>
          </p:cNvPr>
          <p:cNvSpPr/>
          <p:nvPr/>
        </p:nvSpPr>
        <p:spPr bwMode="white">
          <a:xfrm>
            <a:off x="7491428" y="3830388"/>
            <a:ext cx="1085714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47DF3A-F1D2-680B-649B-38FEF8DBC883}"/>
              </a:ext>
            </a:extLst>
          </p:cNvPr>
          <p:cNvSpPr/>
          <p:nvPr/>
        </p:nvSpPr>
        <p:spPr bwMode="white">
          <a:xfrm>
            <a:off x="3320000" y="4297743"/>
            <a:ext cx="809523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CBD5EA-5FBE-8DCE-F13C-D952920FA17A}"/>
              </a:ext>
            </a:extLst>
          </p:cNvPr>
          <p:cNvSpPr/>
          <p:nvPr/>
        </p:nvSpPr>
        <p:spPr bwMode="white">
          <a:xfrm>
            <a:off x="4767619" y="4288205"/>
            <a:ext cx="533333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2EE508-7C06-4FF4-E06D-651CF4CE9F79}"/>
              </a:ext>
            </a:extLst>
          </p:cNvPr>
          <p:cNvSpPr/>
          <p:nvPr/>
        </p:nvSpPr>
        <p:spPr bwMode="white">
          <a:xfrm>
            <a:off x="6072380" y="4288205"/>
            <a:ext cx="523809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C5F534-BC19-049A-B2FD-7FE40E1FA529}"/>
              </a:ext>
            </a:extLst>
          </p:cNvPr>
          <p:cNvSpPr/>
          <p:nvPr/>
        </p:nvSpPr>
        <p:spPr bwMode="white">
          <a:xfrm>
            <a:off x="1234284" y="5222914"/>
            <a:ext cx="1028571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137110-1376-D2D8-EB51-2B9C76F1B93E}"/>
              </a:ext>
            </a:extLst>
          </p:cNvPr>
          <p:cNvSpPr/>
          <p:nvPr/>
        </p:nvSpPr>
        <p:spPr bwMode="white">
          <a:xfrm>
            <a:off x="977142" y="5690268"/>
            <a:ext cx="274285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0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38B70-6D89-F3D5-DBEA-8B41B3514C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973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483F1-7440-AE6F-210F-0144F5AE8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64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1FD9A-DEA7-D62F-8887-B57284D11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7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C0D40-9448-B635-67F1-0FBFF3D03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48F34-ADE6-6BFA-7C16-5D26AF048FFA}"/>
              </a:ext>
            </a:extLst>
          </p:cNvPr>
          <p:cNvSpPr/>
          <p:nvPr/>
        </p:nvSpPr>
        <p:spPr bwMode="white">
          <a:xfrm>
            <a:off x="4710476" y="2649730"/>
            <a:ext cx="2761904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A2D18-0C07-4AB5-7F09-30155EA45EC3}"/>
              </a:ext>
            </a:extLst>
          </p:cNvPr>
          <p:cNvSpPr/>
          <p:nvPr/>
        </p:nvSpPr>
        <p:spPr bwMode="white">
          <a:xfrm>
            <a:off x="8100952" y="2649730"/>
            <a:ext cx="2790476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76C81B-90EF-478E-679D-CC29B4D8633A}"/>
              </a:ext>
            </a:extLst>
          </p:cNvPr>
          <p:cNvSpPr/>
          <p:nvPr/>
        </p:nvSpPr>
        <p:spPr bwMode="white">
          <a:xfrm>
            <a:off x="3453333" y="3631583"/>
            <a:ext cx="542857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295AFF-F70C-037F-129D-72089A5DFED4}"/>
              </a:ext>
            </a:extLst>
          </p:cNvPr>
          <p:cNvSpPr/>
          <p:nvPr/>
        </p:nvSpPr>
        <p:spPr bwMode="white">
          <a:xfrm>
            <a:off x="8281904" y="3631583"/>
            <a:ext cx="1704761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2E0BD-E4CE-62A8-EE2F-6417006540A8}"/>
              </a:ext>
            </a:extLst>
          </p:cNvPr>
          <p:cNvSpPr/>
          <p:nvPr/>
        </p:nvSpPr>
        <p:spPr bwMode="white">
          <a:xfrm>
            <a:off x="6053333" y="4089146"/>
            <a:ext cx="5504761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75E568-3E03-11D1-65DA-39D4C96AAE16}"/>
              </a:ext>
            </a:extLst>
          </p:cNvPr>
          <p:cNvSpPr/>
          <p:nvPr/>
        </p:nvSpPr>
        <p:spPr bwMode="white">
          <a:xfrm>
            <a:off x="1377142" y="4556241"/>
            <a:ext cx="5580952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33CAD9-C52A-3CD3-A513-642780456239}"/>
              </a:ext>
            </a:extLst>
          </p:cNvPr>
          <p:cNvSpPr/>
          <p:nvPr/>
        </p:nvSpPr>
        <p:spPr bwMode="white">
          <a:xfrm>
            <a:off x="10672380" y="4556241"/>
            <a:ext cx="885715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D81D55-4FE1-C8B4-80DA-174D624EDF25}"/>
              </a:ext>
            </a:extLst>
          </p:cNvPr>
          <p:cNvSpPr/>
          <p:nvPr/>
        </p:nvSpPr>
        <p:spPr bwMode="white">
          <a:xfrm>
            <a:off x="1377142" y="5013804"/>
            <a:ext cx="1971428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8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E9566-1405-F774-F95D-C13BD6881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203C3-9817-9AF8-A9E0-2653D80A037F}"/>
              </a:ext>
            </a:extLst>
          </p:cNvPr>
          <p:cNvSpPr/>
          <p:nvPr/>
        </p:nvSpPr>
        <p:spPr bwMode="white">
          <a:xfrm>
            <a:off x="1243809" y="1524432"/>
            <a:ext cx="6133333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76B22-C8D3-7191-9CFE-35F04645B73A}"/>
              </a:ext>
            </a:extLst>
          </p:cNvPr>
          <p:cNvSpPr/>
          <p:nvPr/>
        </p:nvSpPr>
        <p:spPr bwMode="white">
          <a:xfrm>
            <a:off x="1234285" y="2448326"/>
            <a:ext cx="10323810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7BAD5-0652-151A-78E0-DC4F183BAB62}"/>
              </a:ext>
            </a:extLst>
          </p:cNvPr>
          <p:cNvSpPr/>
          <p:nvPr/>
        </p:nvSpPr>
        <p:spPr bwMode="white">
          <a:xfrm>
            <a:off x="967618" y="2915036"/>
            <a:ext cx="10552381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93FA3-7477-5DE5-82A9-F663C623756F}"/>
              </a:ext>
            </a:extLst>
          </p:cNvPr>
          <p:cNvSpPr/>
          <p:nvPr/>
        </p:nvSpPr>
        <p:spPr bwMode="white">
          <a:xfrm>
            <a:off x="977142" y="3372221"/>
            <a:ext cx="3533333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9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