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112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844824"/>
            <a:ext cx="81724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312" y="3284984"/>
            <a:ext cx="71913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43296-8A98-D824-9BCC-32E21AE225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2B6AC-F37D-B7C6-5DF7-4A76C7BA5E9E}"/>
              </a:ext>
            </a:extLst>
          </p:cNvPr>
          <p:cNvSpPr/>
          <p:nvPr/>
        </p:nvSpPr>
        <p:spPr bwMode="white">
          <a:xfrm>
            <a:off x="5653333" y="1086449"/>
            <a:ext cx="219047" cy="2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5" y="2868961"/>
            <a:ext cx="1296143" cy="66737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868961"/>
            <a:ext cx="1296143" cy="6673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000" y="3600000"/>
            <a:ext cx="1296143" cy="66737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600000"/>
            <a:ext cx="1296143" cy="66737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357303"/>
            <a:ext cx="1296143" cy="66737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856" y="4357303"/>
            <a:ext cx="1296143" cy="66737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000" y="5114606"/>
            <a:ext cx="1296143" cy="667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1ED4E-C94E-498C-81C3-9A3F21A4A1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A9677A-EE51-FAB6-8B8F-644F31B5AF9B}"/>
              </a:ext>
            </a:extLst>
          </p:cNvPr>
          <p:cNvSpPr/>
          <p:nvPr/>
        </p:nvSpPr>
        <p:spPr bwMode="white">
          <a:xfrm>
            <a:off x="2129523" y="1581717"/>
            <a:ext cx="257142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9CE4AA-08AB-0DBF-9A1E-16A6AFA91A25}"/>
              </a:ext>
            </a:extLst>
          </p:cNvPr>
          <p:cNvSpPr/>
          <p:nvPr/>
        </p:nvSpPr>
        <p:spPr bwMode="white">
          <a:xfrm>
            <a:off x="3148571" y="1572191"/>
            <a:ext cx="285714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8EC26D-2312-5F21-CA96-AD0DDAB00284}"/>
              </a:ext>
            </a:extLst>
          </p:cNvPr>
          <p:cNvSpPr/>
          <p:nvPr/>
        </p:nvSpPr>
        <p:spPr bwMode="white">
          <a:xfrm>
            <a:off x="5500952" y="1572191"/>
            <a:ext cx="285714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69E44B-85DD-18A4-F380-9C936774B78C}"/>
              </a:ext>
            </a:extLst>
          </p:cNvPr>
          <p:cNvSpPr/>
          <p:nvPr/>
        </p:nvSpPr>
        <p:spPr bwMode="white">
          <a:xfrm>
            <a:off x="6796190" y="1581717"/>
            <a:ext cx="285714" cy="2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0F7FFB-8266-0CA2-5078-9EE48DE0F1ED}"/>
              </a:ext>
            </a:extLst>
          </p:cNvPr>
          <p:cNvSpPr/>
          <p:nvPr/>
        </p:nvSpPr>
        <p:spPr bwMode="white">
          <a:xfrm>
            <a:off x="8910476" y="1581717"/>
            <a:ext cx="266666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3451DD-E267-22F3-152D-CAB6E857D0D4}"/>
              </a:ext>
            </a:extLst>
          </p:cNvPr>
          <p:cNvSpPr/>
          <p:nvPr/>
        </p:nvSpPr>
        <p:spPr bwMode="white">
          <a:xfrm>
            <a:off x="9948571" y="1572191"/>
            <a:ext cx="285714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DE44A6-79AD-DE1C-0CC0-1871EAB16D0F}"/>
              </a:ext>
            </a:extLst>
          </p:cNvPr>
          <p:cNvSpPr/>
          <p:nvPr/>
        </p:nvSpPr>
        <p:spPr bwMode="white">
          <a:xfrm>
            <a:off x="2120000" y="1972318"/>
            <a:ext cx="266666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81CC3A-4CCB-D1BC-C012-585C05DD71CE}"/>
              </a:ext>
            </a:extLst>
          </p:cNvPr>
          <p:cNvSpPr/>
          <p:nvPr/>
        </p:nvSpPr>
        <p:spPr bwMode="white">
          <a:xfrm>
            <a:off x="3158095" y="1972318"/>
            <a:ext cx="295238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307068-D729-86EB-AF7C-6D6FAF079E9F}"/>
              </a:ext>
            </a:extLst>
          </p:cNvPr>
          <p:cNvSpPr/>
          <p:nvPr/>
        </p:nvSpPr>
        <p:spPr bwMode="white">
          <a:xfrm>
            <a:off x="5500952" y="1972318"/>
            <a:ext cx="285714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48EC31-0761-4093-98A0-462CB6ACA022}"/>
              </a:ext>
            </a:extLst>
          </p:cNvPr>
          <p:cNvSpPr/>
          <p:nvPr/>
        </p:nvSpPr>
        <p:spPr bwMode="white">
          <a:xfrm>
            <a:off x="6805714" y="1981845"/>
            <a:ext cx="285714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BB7701-97E2-13EF-E64A-202BFD726B48}"/>
              </a:ext>
            </a:extLst>
          </p:cNvPr>
          <p:cNvSpPr/>
          <p:nvPr/>
        </p:nvSpPr>
        <p:spPr bwMode="white">
          <a:xfrm>
            <a:off x="8881904" y="1972318"/>
            <a:ext cx="304762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765D75-F378-654A-AF3D-7A04FC269113}"/>
              </a:ext>
            </a:extLst>
          </p:cNvPr>
          <p:cNvSpPr/>
          <p:nvPr/>
        </p:nvSpPr>
        <p:spPr bwMode="white">
          <a:xfrm>
            <a:off x="9958095" y="1972318"/>
            <a:ext cx="266666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E38EB2-D6EC-082C-C55F-517DE64EAB70}"/>
              </a:ext>
            </a:extLst>
          </p:cNvPr>
          <p:cNvSpPr/>
          <p:nvPr/>
        </p:nvSpPr>
        <p:spPr bwMode="white">
          <a:xfrm>
            <a:off x="8158095" y="2372446"/>
            <a:ext cx="1076190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15F3AC1-D2DE-3733-D1E2-A0C33B64C621}"/>
              </a:ext>
            </a:extLst>
          </p:cNvPr>
          <p:cNvSpPr/>
          <p:nvPr/>
        </p:nvSpPr>
        <p:spPr bwMode="white">
          <a:xfrm>
            <a:off x="2948571" y="2763046"/>
            <a:ext cx="1028571" cy="2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D632C3-C689-5440-E8E9-C198B6D74B44}"/>
              </a:ext>
            </a:extLst>
          </p:cNvPr>
          <p:cNvSpPr/>
          <p:nvPr/>
        </p:nvSpPr>
        <p:spPr bwMode="white">
          <a:xfrm>
            <a:off x="7348571" y="3172700"/>
            <a:ext cx="1009523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D10DE0D-9A7A-F5F1-5A1D-AA35919AAD49}"/>
              </a:ext>
            </a:extLst>
          </p:cNvPr>
          <p:cNvSpPr/>
          <p:nvPr/>
        </p:nvSpPr>
        <p:spPr bwMode="white">
          <a:xfrm>
            <a:off x="6853333" y="4115858"/>
            <a:ext cx="523809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C6DA2A9-6B42-7820-43F9-FCCB4173B155}"/>
              </a:ext>
            </a:extLst>
          </p:cNvPr>
          <p:cNvSpPr/>
          <p:nvPr/>
        </p:nvSpPr>
        <p:spPr bwMode="white">
          <a:xfrm>
            <a:off x="3196190" y="4506459"/>
            <a:ext cx="533333" cy="2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949F879-C818-7AF4-103F-98DA2EE6D8B7}"/>
              </a:ext>
            </a:extLst>
          </p:cNvPr>
          <p:cNvSpPr/>
          <p:nvPr/>
        </p:nvSpPr>
        <p:spPr bwMode="white">
          <a:xfrm>
            <a:off x="1881904" y="4916113"/>
            <a:ext cx="542857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4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BF57B-362E-8D25-C7C5-625578DE3A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CEFE1-7B22-2123-3E57-0C1CAF91AF4E}"/>
              </a:ext>
            </a:extLst>
          </p:cNvPr>
          <p:cNvSpPr/>
          <p:nvPr/>
        </p:nvSpPr>
        <p:spPr bwMode="white">
          <a:xfrm>
            <a:off x="1253333" y="1954647"/>
            <a:ext cx="495238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ABBAC9-FE05-4B4F-F088-E14CB0D0A790}"/>
              </a:ext>
            </a:extLst>
          </p:cNvPr>
          <p:cNvSpPr/>
          <p:nvPr/>
        </p:nvSpPr>
        <p:spPr bwMode="white">
          <a:xfrm>
            <a:off x="1224761" y="2756030"/>
            <a:ext cx="5761904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3FFB256-E537-0AF4-38FB-2E90D90CE4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267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93228D-310C-CA70-3C71-E29B71BE20ED}"/>
              </a:ext>
            </a:extLst>
          </p:cNvPr>
          <p:cNvSpPr/>
          <p:nvPr/>
        </p:nvSpPr>
        <p:spPr bwMode="white">
          <a:xfrm>
            <a:off x="4443809" y="3952239"/>
            <a:ext cx="1685714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1BD83A-D171-8767-5E53-BD7E383C363B}"/>
              </a:ext>
            </a:extLst>
          </p:cNvPr>
          <p:cNvSpPr/>
          <p:nvPr/>
        </p:nvSpPr>
        <p:spPr bwMode="white">
          <a:xfrm>
            <a:off x="7320000" y="4772011"/>
            <a:ext cx="847619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90B420-5950-0B7D-DBF9-6468A8962173}"/>
              </a:ext>
            </a:extLst>
          </p:cNvPr>
          <p:cNvSpPr/>
          <p:nvPr/>
        </p:nvSpPr>
        <p:spPr bwMode="white">
          <a:xfrm>
            <a:off x="9481904" y="4781543"/>
            <a:ext cx="885714" cy="1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C14DB0-F61E-2D6F-097C-8844D33AE9BD}"/>
              </a:ext>
            </a:extLst>
          </p:cNvPr>
          <p:cNvSpPr/>
          <p:nvPr/>
        </p:nvSpPr>
        <p:spPr bwMode="white">
          <a:xfrm>
            <a:off x="4100952" y="5239090"/>
            <a:ext cx="4990476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5419E8-A18E-8945-68F1-A36C9F245B63}"/>
              </a:ext>
            </a:extLst>
          </p:cNvPr>
          <p:cNvSpPr/>
          <p:nvPr/>
        </p:nvSpPr>
        <p:spPr bwMode="white">
          <a:xfrm>
            <a:off x="2281904" y="5648976"/>
            <a:ext cx="3419047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56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2023-12-25T09:46:39Z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