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28" y="2657909"/>
            <a:ext cx="10297144" cy="1542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FDA43-569C-1305-8521-6C8CEC7C7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15" y="1591618"/>
            <a:ext cx="619663" cy="3252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5" y="1607620"/>
            <a:ext cx="288032" cy="3092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6623" y="1591618"/>
            <a:ext cx="355361" cy="275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2363" y="1591618"/>
            <a:ext cx="396039" cy="2755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9574" y="2053110"/>
            <a:ext cx="514800" cy="30207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8914" y="2049184"/>
            <a:ext cx="487006" cy="2996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8379" y="2501624"/>
            <a:ext cx="403285" cy="3043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35960" y="2531814"/>
            <a:ext cx="518709" cy="27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02B58-D1F0-24E3-30FC-7AF882CD27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5BF95-045A-4FF1-5A5B-3ACBDD83F862}"/>
              </a:ext>
            </a:extLst>
          </p:cNvPr>
          <p:cNvSpPr/>
          <p:nvPr/>
        </p:nvSpPr>
        <p:spPr bwMode="white">
          <a:xfrm>
            <a:off x="2329523" y="1630320"/>
            <a:ext cx="200000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65CCA5-12CB-6BF6-CC69-56429E49FEEB}"/>
              </a:ext>
            </a:extLst>
          </p:cNvPr>
          <p:cNvSpPr/>
          <p:nvPr/>
        </p:nvSpPr>
        <p:spPr bwMode="white">
          <a:xfrm>
            <a:off x="3081904" y="2097823"/>
            <a:ext cx="247619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04E0F1-3351-92D6-DE39-3D290B46C3EB}"/>
              </a:ext>
            </a:extLst>
          </p:cNvPr>
          <p:cNvSpPr/>
          <p:nvPr/>
        </p:nvSpPr>
        <p:spPr bwMode="white">
          <a:xfrm>
            <a:off x="3110476" y="2555785"/>
            <a:ext cx="200000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49FFE4-F4A2-E0AD-A1C9-2592D8B560C3}"/>
              </a:ext>
            </a:extLst>
          </p:cNvPr>
          <p:cNvSpPr/>
          <p:nvPr/>
        </p:nvSpPr>
        <p:spPr bwMode="white">
          <a:xfrm>
            <a:off x="2586666" y="3023289"/>
            <a:ext cx="200000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2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6BA64-3E4B-F38D-4BB8-0FA994849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D9758-DB32-C983-F84C-2A903F474091}"/>
              </a:ext>
            </a:extLst>
          </p:cNvPr>
          <p:cNvSpPr/>
          <p:nvPr/>
        </p:nvSpPr>
        <p:spPr bwMode="white">
          <a:xfrm>
            <a:off x="6939047" y="1629785"/>
            <a:ext cx="257142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07729-00A2-46CF-C882-AA7DE8203C09}"/>
              </a:ext>
            </a:extLst>
          </p:cNvPr>
          <p:cNvSpPr/>
          <p:nvPr/>
        </p:nvSpPr>
        <p:spPr bwMode="white">
          <a:xfrm>
            <a:off x="8520000" y="1629785"/>
            <a:ext cx="561904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CAE07E-EE72-3AA4-5F85-BA491677FF4F}"/>
              </a:ext>
            </a:extLst>
          </p:cNvPr>
          <p:cNvSpPr/>
          <p:nvPr/>
        </p:nvSpPr>
        <p:spPr bwMode="white">
          <a:xfrm>
            <a:off x="10053333" y="1620252"/>
            <a:ext cx="752380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546EA4-FBDE-5A68-7EE0-F0F14FB3CCA0}"/>
              </a:ext>
            </a:extLst>
          </p:cNvPr>
          <p:cNvSpPr/>
          <p:nvPr/>
        </p:nvSpPr>
        <p:spPr bwMode="white">
          <a:xfrm>
            <a:off x="3072380" y="2544965"/>
            <a:ext cx="1828571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45D27B-E42C-EB96-1119-EFF52248132A}"/>
              </a:ext>
            </a:extLst>
          </p:cNvPr>
          <p:cNvSpPr/>
          <p:nvPr/>
        </p:nvSpPr>
        <p:spPr bwMode="white">
          <a:xfrm>
            <a:off x="6329523" y="2554499"/>
            <a:ext cx="54285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2F9E21-434D-8396-B24A-DE5159ABE047}"/>
              </a:ext>
            </a:extLst>
          </p:cNvPr>
          <p:cNvSpPr/>
          <p:nvPr/>
        </p:nvSpPr>
        <p:spPr bwMode="white">
          <a:xfrm>
            <a:off x="2415238" y="3012089"/>
            <a:ext cx="2761904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21F0C0-39BC-08A7-0AA5-82FBAA32BCA1}"/>
              </a:ext>
            </a:extLst>
          </p:cNvPr>
          <p:cNvSpPr/>
          <p:nvPr/>
        </p:nvSpPr>
        <p:spPr bwMode="white">
          <a:xfrm>
            <a:off x="6720000" y="3012089"/>
            <a:ext cx="182857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AB2960-9180-DDB8-E2A8-807C573F731C}"/>
              </a:ext>
            </a:extLst>
          </p:cNvPr>
          <p:cNvSpPr/>
          <p:nvPr/>
        </p:nvSpPr>
        <p:spPr bwMode="white">
          <a:xfrm>
            <a:off x="7024761" y="3469679"/>
            <a:ext cx="190476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1FACEE-C2C5-1260-8BAE-2F7A3F0A7EF2}"/>
              </a:ext>
            </a:extLst>
          </p:cNvPr>
          <p:cNvSpPr/>
          <p:nvPr/>
        </p:nvSpPr>
        <p:spPr bwMode="white">
          <a:xfrm>
            <a:off x="10929523" y="3479212"/>
            <a:ext cx="628571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4D18B2-8FFC-07CF-D758-65B09F4E6B0B}"/>
              </a:ext>
            </a:extLst>
          </p:cNvPr>
          <p:cNvSpPr/>
          <p:nvPr/>
        </p:nvSpPr>
        <p:spPr bwMode="white">
          <a:xfrm>
            <a:off x="996190" y="3927269"/>
            <a:ext cx="210476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1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B9632-5925-6ED6-0BEF-0DB72A5396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59B90-AA9B-218F-9C65-7F9640711E59}"/>
              </a:ext>
            </a:extLst>
          </p:cNvPr>
          <p:cNvSpPr/>
          <p:nvPr/>
        </p:nvSpPr>
        <p:spPr bwMode="white">
          <a:xfrm>
            <a:off x="2796190" y="3040688"/>
            <a:ext cx="533333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76FE54-CBC6-7CB9-AB17-BFED213D14A0}"/>
              </a:ext>
            </a:extLst>
          </p:cNvPr>
          <p:cNvSpPr/>
          <p:nvPr/>
        </p:nvSpPr>
        <p:spPr bwMode="white">
          <a:xfrm>
            <a:off x="4100952" y="3050221"/>
            <a:ext cx="552380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1E7F97-79F0-A3C1-B416-14334501F7CD}"/>
              </a:ext>
            </a:extLst>
          </p:cNvPr>
          <p:cNvSpPr/>
          <p:nvPr/>
        </p:nvSpPr>
        <p:spPr bwMode="white">
          <a:xfrm>
            <a:off x="3053333" y="3498278"/>
            <a:ext cx="3295238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5EF03-DBB1-6599-1A7C-E9E5C1A375EE}"/>
              </a:ext>
            </a:extLst>
          </p:cNvPr>
          <p:cNvSpPr/>
          <p:nvPr/>
        </p:nvSpPr>
        <p:spPr bwMode="white">
          <a:xfrm>
            <a:off x="9615238" y="3507811"/>
            <a:ext cx="194285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704CB7-6F69-41BE-094B-9B4D31FBC6ED}"/>
              </a:ext>
            </a:extLst>
          </p:cNvPr>
          <p:cNvSpPr/>
          <p:nvPr/>
        </p:nvSpPr>
        <p:spPr bwMode="white">
          <a:xfrm>
            <a:off x="977142" y="3965401"/>
            <a:ext cx="285714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E8826-07F4-4B2A-2DB9-EBC8FD287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A3CA4-FA0E-198D-B8A5-B769BB53A2D9}"/>
              </a:ext>
            </a:extLst>
          </p:cNvPr>
          <p:cNvSpPr/>
          <p:nvPr/>
        </p:nvSpPr>
        <p:spPr bwMode="white">
          <a:xfrm>
            <a:off x="8024761" y="1048263"/>
            <a:ext cx="561904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D9E39-F8F0-ABD8-7A77-7A0A8D3D4612}"/>
              </a:ext>
            </a:extLst>
          </p:cNvPr>
          <p:cNvSpPr/>
          <p:nvPr/>
        </p:nvSpPr>
        <p:spPr bwMode="white">
          <a:xfrm>
            <a:off x="9348571" y="1038730"/>
            <a:ext cx="561904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7FE3F-6AFF-3632-835F-8358C9E26314}"/>
              </a:ext>
            </a:extLst>
          </p:cNvPr>
          <p:cNvSpPr/>
          <p:nvPr/>
        </p:nvSpPr>
        <p:spPr bwMode="white">
          <a:xfrm>
            <a:off x="2300952" y="1524911"/>
            <a:ext cx="228571" cy="2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D9AD0B-C90D-11BD-4842-20BFB53DC4CB}"/>
              </a:ext>
            </a:extLst>
          </p:cNvPr>
          <p:cNvSpPr/>
          <p:nvPr/>
        </p:nvSpPr>
        <p:spPr bwMode="white">
          <a:xfrm>
            <a:off x="5977142" y="1992026"/>
            <a:ext cx="200000" cy="2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B8DAFB-728B-5D39-10D5-4CF11ED3798E}"/>
              </a:ext>
            </a:extLst>
          </p:cNvPr>
          <p:cNvSpPr/>
          <p:nvPr/>
        </p:nvSpPr>
        <p:spPr bwMode="white">
          <a:xfrm>
            <a:off x="7567619" y="3822353"/>
            <a:ext cx="1885714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A50433-52F0-2F80-B6C0-4615EE6EF1F3}"/>
              </a:ext>
            </a:extLst>
          </p:cNvPr>
          <p:cNvSpPr/>
          <p:nvPr/>
        </p:nvSpPr>
        <p:spPr bwMode="white">
          <a:xfrm>
            <a:off x="10129523" y="3822353"/>
            <a:ext cx="1428571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53ECCF-4F69-4C7B-D529-9676727BF271}"/>
              </a:ext>
            </a:extLst>
          </p:cNvPr>
          <p:cNvSpPr/>
          <p:nvPr/>
        </p:nvSpPr>
        <p:spPr bwMode="white">
          <a:xfrm>
            <a:off x="977142" y="4279935"/>
            <a:ext cx="552380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1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2023-12-25T11:56:46Z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