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029594"/>
            <a:ext cx="90773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5" y="3302868"/>
            <a:ext cx="409575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C1361-A791-974F-A18A-BD6440524E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3AC83B-1A3B-445F-BEF7-F194B9708ECB}"/>
              </a:ext>
            </a:extLst>
          </p:cNvPr>
          <p:cNvSpPr/>
          <p:nvPr/>
        </p:nvSpPr>
        <p:spPr bwMode="white">
          <a:xfrm>
            <a:off x="2824761" y="3004688"/>
            <a:ext cx="238095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14C0C2-65CC-FE76-4093-9D4F8AA79E46}"/>
              </a:ext>
            </a:extLst>
          </p:cNvPr>
          <p:cNvSpPr/>
          <p:nvPr/>
        </p:nvSpPr>
        <p:spPr bwMode="white">
          <a:xfrm>
            <a:off x="3367619" y="3424586"/>
            <a:ext cx="209523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75FF8E-0B12-A85C-10B6-FC7B7F88F68C}"/>
              </a:ext>
            </a:extLst>
          </p:cNvPr>
          <p:cNvSpPr/>
          <p:nvPr/>
        </p:nvSpPr>
        <p:spPr bwMode="white">
          <a:xfrm>
            <a:off x="3348571" y="3854028"/>
            <a:ext cx="238095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FED664-B05E-E16D-EB14-35B0879C01B7}"/>
              </a:ext>
            </a:extLst>
          </p:cNvPr>
          <p:cNvSpPr/>
          <p:nvPr/>
        </p:nvSpPr>
        <p:spPr bwMode="white">
          <a:xfrm>
            <a:off x="4281904" y="5256869"/>
            <a:ext cx="200000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E71C5A-3096-7EE8-07A3-8A2C9FC5749D}"/>
              </a:ext>
            </a:extLst>
          </p:cNvPr>
          <p:cNvSpPr/>
          <p:nvPr/>
        </p:nvSpPr>
        <p:spPr bwMode="white">
          <a:xfrm>
            <a:off x="10377142" y="5256869"/>
            <a:ext cx="247619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762" y="1544691"/>
            <a:ext cx="462926" cy="3227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7679" y="1563296"/>
            <a:ext cx="542217" cy="3041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9056" y="1988839"/>
            <a:ext cx="448672" cy="29056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0216" y="1988839"/>
            <a:ext cx="459291" cy="280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772CDC-E3EA-A532-4313-72F6BB4EA7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409FA0-E3B5-C748-EA9A-9DDF44A0911D}"/>
              </a:ext>
            </a:extLst>
          </p:cNvPr>
          <p:cNvSpPr/>
          <p:nvPr/>
        </p:nvSpPr>
        <p:spPr bwMode="white">
          <a:xfrm>
            <a:off x="5291428" y="2021659"/>
            <a:ext cx="238095" cy="19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1D3B24-DEEA-A12E-EF99-6709AE7B9AE5}"/>
              </a:ext>
            </a:extLst>
          </p:cNvPr>
          <p:cNvSpPr/>
          <p:nvPr/>
        </p:nvSpPr>
        <p:spPr bwMode="white">
          <a:xfrm>
            <a:off x="3215238" y="2842303"/>
            <a:ext cx="2104761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97000B-172B-15FF-EFBC-90E7F3BCCD9B}"/>
              </a:ext>
            </a:extLst>
          </p:cNvPr>
          <p:cNvSpPr/>
          <p:nvPr/>
        </p:nvSpPr>
        <p:spPr bwMode="white">
          <a:xfrm>
            <a:off x="7300952" y="2842303"/>
            <a:ext cx="552380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EADEAC-A421-45B8-5C12-A9DE473EA7B7}"/>
              </a:ext>
            </a:extLst>
          </p:cNvPr>
          <p:cNvSpPr/>
          <p:nvPr/>
        </p:nvSpPr>
        <p:spPr bwMode="white">
          <a:xfrm>
            <a:off x="3700952" y="3271709"/>
            <a:ext cx="1085714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43D7E4-D66F-CFB3-6679-F4470F9CFDA4}"/>
              </a:ext>
            </a:extLst>
          </p:cNvPr>
          <p:cNvSpPr/>
          <p:nvPr/>
        </p:nvSpPr>
        <p:spPr bwMode="white">
          <a:xfrm>
            <a:off x="4520000" y="3701115"/>
            <a:ext cx="514285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7D1243-E1DC-62F7-BACF-D2E962EC7C27}"/>
              </a:ext>
            </a:extLst>
          </p:cNvPr>
          <p:cNvSpPr/>
          <p:nvPr/>
        </p:nvSpPr>
        <p:spPr bwMode="white">
          <a:xfrm>
            <a:off x="5939047" y="4120979"/>
            <a:ext cx="1057142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54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3B1C3-DE03-3E62-19A9-4706581562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B925EE-BCF1-51C5-B76A-9BE52EFDD0D6}"/>
              </a:ext>
            </a:extLst>
          </p:cNvPr>
          <p:cNvSpPr/>
          <p:nvPr/>
        </p:nvSpPr>
        <p:spPr bwMode="white">
          <a:xfrm>
            <a:off x="2948571" y="1439382"/>
            <a:ext cx="2333333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4EEE08-2B9E-3E3F-12E5-53E9C1B60CE8}"/>
              </a:ext>
            </a:extLst>
          </p:cNvPr>
          <p:cNvSpPr/>
          <p:nvPr/>
        </p:nvSpPr>
        <p:spPr bwMode="white">
          <a:xfrm>
            <a:off x="2653333" y="1859073"/>
            <a:ext cx="3171428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D1AFE7-2B2C-9788-3ADC-AC3DCF4D2AF9}"/>
              </a:ext>
            </a:extLst>
          </p:cNvPr>
          <p:cNvSpPr/>
          <p:nvPr/>
        </p:nvSpPr>
        <p:spPr bwMode="white">
          <a:xfrm>
            <a:off x="10005714" y="2307379"/>
            <a:ext cx="247619" cy="21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F5C27C-9BE6-64F8-9011-3963C100C35F}"/>
              </a:ext>
            </a:extLst>
          </p:cNvPr>
          <p:cNvSpPr/>
          <p:nvPr/>
        </p:nvSpPr>
        <p:spPr bwMode="white">
          <a:xfrm>
            <a:off x="2939047" y="2727069"/>
            <a:ext cx="3133333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4ED81-F15D-DC97-5983-53FDD2A0B2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6A78FF-FFC9-638C-E305-92907076EA10}"/>
              </a:ext>
            </a:extLst>
          </p:cNvPr>
          <p:cNvSpPr/>
          <p:nvPr/>
        </p:nvSpPr>
        <p:spPr bwMode="white">
          <a:xfrm>
            <a:off x="3834285" y="1562501"/>
            <a:ext cx="1333333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8A7882-9F9F-D922-564C-93E4ADC5A683}"/>
              </a:ext>
            </a:extLst>
          </p:cNvPr>
          <p:cNvSpPr/>
          <p:nvPr/>
        </p:nvSpPr>
        <p:spPr bwMode="white">
          <a:xfrm>
            <a:off x="5796190" y="1572025"/>
            <a:ext cx="1342857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B40F4A-B79F-4F05-4932-74E538CD0312}"/>
              </a:ext>
            </a:extLst>
          </p:cNvPr>
          <p:cNvSpPr/>
          <p:nvPr/>
        </p:nvSpPr>
        <p:spPr bwMode="white">
          <a:xfrm>
            <a:off x="6091428" y="1991091"/>
            <a:ext cx="1885715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75E331-64D5-D8D1-CCF2-B9555014790E}"/>
              </a:ext>
            </a:extLst>
          </p:cNvPr>
          <p:cNvSpPr/>
          <p:nvPr/>
        </p:nvSpPr>
        <p:spPr bwMode="white">
          <a:xfrm>
            <a:off x="8624761" y="1991091"/>
            <a:ext cx="1895238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614649-FD7C-E321-F5AC-BAAD83220A49}"/>
              </a:ext>
            </a:extLst>
          </p:cNvPr>
          <p:cNvSpPr/>
          <p:nvPr/>
        </p:nvSpPr>
        <p:spPr bwMode="white">
          <a:xfrm>
            <a:off x="4881904" y="2838747"/>
            <a:ext cx="1847619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07968E-F87B-AA5E-E72E-C51699BEBDF4}"/>
              </a:ext>
            </a:extLst>
          </p:cNvPr>
          <p:cNvSpPr/>
          <p:nvPr/>
        </p:nvSpPr>
        <p:spPr bwMode="white">
          <a:xfrm>
            <a:off x="7348571" y="2857795"/>
            <a:ext cx="1885713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0A75ED-7BEB-47DA-3232-3996E606820C}"/>
              </a:ext>
            </a:extLst>
          </p:cNvPr>
          <p:cNvSpPr/>
          <p:nvPr/>
        </p:nvSpPr>
        <p:spPr bwMode="white">
          <a:xfrm>
            <a:off x="8881904" y="3924508"/>
            <a:ext cx="1076190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B09D2F-BA50-851C-4B44-37CF468AD755}"/>
              </a:ext>
            </a:extLst>
          </p:cNvPr>
          <p:cNvSpPr/>
          <p:nvPr/>
        </p:nvSpPr>
        <p:spPr bwMode="white">
          <a:xfrm>
            <a:off x="5110476" y="4353098"/>
            <a:ext cx="552380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3EC7F-17BF-6F11-C95A-B6A470217536}"/>
              </a:ext>
            </a:extLst>
          </p:cNvPr>
          <p:cNvSpPr/>
          <p:nvPr/>
        </p:nvSpPr>
        <p:spPr bwMode="white">
          <a:xfrm>
            <a:off x="6424761" y="4353098"/>
            <a:ext cx="542857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15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2023-12-25T09:44:19Z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