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028" y="3041656"/>
            <a:ext cx="11047945" cy="738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960621-7386-B251-B8CF-20BE7E33B3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86EB47-985C-A785-7B63-41DE6DB6AFEB}"/>
              </a:ext>
            </a:extLst>
          </p:cNvPr>
          <p:cNvSpPr/>
          <p:nvPr/>
        </p:nvSpPr>
        <p:spPr bwMode="white">
          <a:xfrm>
            <a:off x="3615238" y="1477035"/>
            <a:ext cx="209523" cy="2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94795A-6239-ADA2-68B0-D5A42F10FFFB}"/>
              </a:ext>
            </a:extLst>
          </p:cNvPr>
          <p:cNvSpPr/>
          <p:nvPr/>
        </p:nvSpPr>
        <p:spPr bwMode="white">
          <a:xfrm>
            <a:off x="5377142" y="2363231"/>
            <a:ext cx="571428" cy="1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272B6B-591B-E4E0-5F9E-8231289886BF}"/>
              </a:ext>
            </a:extLst>
          </p:cNvPr>
          <p:cNvSpPr/>
          <p:nvPr/>
        </p:nvSpPr>
        <p:spPr bwMode="white">
          <a:xfrm>
            <a:off x="2910476" y="3687759"/>
            <a:ext cx="238095" cy="2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08C0E1-24AF-60DE-93EA-A25A4342BCBF}"/>
              </a:ext>
            </a:extLst>
          </p:cNvPr>
          <p:cNvSpPr/>
          <p:nvPr/>
        </p:nvSpPr>
        <p:spPr bwMode="white">
          <a:xfrm>
            <a:off x="5815238" y="3687759"/>
            <a:ext cx="219047" cy="2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E79D25-159A-A2A0-9FE4-7CB2A06AE6BB}"/>
              </a:ext>
            </a:extLst>
          </p:cNvPr>
          <p:cNvSpPr/>
          <p:nvPr/>
        </p:nvSpPr>
        <p:spPr bwMode="white">
          <a:xfrm>
            <a:off x="7281904" y="3687759"/>
            <a:ext cx="219047" cy="2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28439-52DD-5EAC-907D-ECC24B49DC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E6CD86-B477-D391-499B-A0EFDFC2F0F9}"/>
              </a:ext>
            </a:extLst>
          </p:cNvPr>
          <p:cNvSpPr/>
          <p:nvPr/>
        </p:nvSpPr>
        <p:spPr bwMode="white">
          <a:xfrm>
            <a:off x="10929523" y="1487395"/>
            <a:ext cx="238095" cy="1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CAEFA5-7A76-3050-7A50-403F1B0A81A8}"/>
              </a:ext>
            </a:extLst>
          </p:cNvPr>
          <p:cNvSpPr/>
          <p:nvPr/>
        </p:nvSpPr>
        <p:spPr bwMode="white">
          <a:xfrm>
            <a:off x="10891428" y="1897803"/>
            <a:ext cx="276190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42C3E5-A769-A47B-0911-89F4467403B7}"/>
              </a:ext>
            </a:extLst>
          </p:cNvPr>
          <p:cNvSpPr/>
          <p:nvPr/>
        </p:nvSpPr>
        <p:spPr bwMode="white">
          <a:xfrm>
            <a:off x="10891428" y="2336844"/>
            <a:ext cx="276190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6320AD-E035-E142-9699-D98B5F342FBE}"/>
              </a:ext>
            </a:extLst>
          </p:cNvPr>
          <p:cNvSpPr/>
          <p:nvPr/>
        </p:nvSpPr>
        <p:spPr bwMode="white">
          <a:xfrm>
            <a:off x="10891428" y="3224470"/>
            <a:ext cx="276190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0E5755-2C27-AB51-BE8F-CF33A54CAB11}"/>
              </a:ext>
            </a:extLst>
          </p:cNvPr>
          <p:cNvSpPr/>
          <p:nvPr/>
        </p:nvSpPr>
        <p:spPr bwMode="white">
          <a:xfrm>
            <a:off x="10929523" y="3701688"/>
            <a:ext cx="228571" cy="17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46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9E8EC5-3CEC-5F5E-A6FF-33DA65BF13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519F4A-03ED-0592-F91B-319DFE7B88EC}"/>
              </a:ext>
            </a:extLst>
          </p:cNvPr>
          <p:cNvSpPr/>
          <p:nvPr/>
        </p:nvSpPr>
        <p:spPr bwMode="white">
          <a:xfrm>
            <a:off x="9758095" y="1678265"/>
            <a:ext cx="1409523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3FFA58-BC08-F1DD-516B-88E07F033443}"/>
              </a:ext>
            </a:extLst>
          </p:cNvPr>
          <p:cNvSpPr/>
          <p:nvPr/>
        </p:nvSpPr>
        <p:spPr bwMode="white">
          <a:xfrm>
            <a:off x="939047" y="2126840"/>
            <a:ext cx="1380952" cy="79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D3AC56C-A2B7-AE82-2969-66DB0D1E114D}"/>
              </a:ext>
            </a:extLst>
          </p:cNvPr>
          <p:cNvSpPr/>
          <p:nvPr/>
        </p:nvSpPr>
        <p:spPr bwMode="white">
          <a:xfrm>
            <a:off x="3043808" y="2060848"/>
            <a:ext cx="1468015" cy="117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C655B44-2E6C-E0E5-FC85-918641AD6BA7}"/>
              </a:ext>
            </a:extLst>
          </p:cNvPr>
          <p:cNvSpPr/>
          <p:nvPr/>
        </p:nvSpPr>
        <p:spPr bwMode="white">
          <a:xfrm>
            <a:off x="5100952" y="2060848"/>
            <a:ext cx="2657142" cy="118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61BC0D5-A441-52B9-2930-1146E3252C1F}"/>
              </a:ext>
            </a:extLst>
          </p:cNvPr>
          <p:cNvSpPr/>
          <p:nvPr/>
        </p:nvSpPr>
        <p:spPr bwMode="white">
          <a:xfrm>
            <a:off x="8491428" y="2060848"/>
            <a:ext cx="2676190" cy="119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395783E-425D-F20A-6E42-1D2FFA85CAF7}"/>
              </a:ext>
            </a:extLst>
          </p:cNvPr>
          <p:cNvSpPr/>
          <p:nvPr/>
        </p:nvSpPr>
        <p:spPr bwMode="white">
          <a:xfrm>
            <a:off x="1243809" y="4121564"/>
            <a:ext cx="266666" cy="2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07BB9DB-7C0E-47AD-52F8-C90C83F51D58}"/>
              </a:ext>
            </a:extLst>
          </p:cNvPr>
          <p:cNvSpPr/>
          <p:nvPr/>
        </p:nvSpPr>
        <p:spPr bwMode="white">
          <a:xfrm>
            <a:off x="3300952" y="4112020"/>
            <a:ext cx="285714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09033FF-D726-8E07-9EDE-F21222B76EC6}"/>
              </a:ext>
            </a:extLst>
          </p:cNvPr>
          <p:cNvSpPr/>
          <p:nvPr/>
        </p:nvSpPr>
        <p:spPr bwMode="white">
          <a:xfrm>
            <a:off x="5129523" y="4112020"/>
            <a:ext cx="304761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F8DFD2E-852B-7AF9-018C-65277C533807}"/>
              </a:ext>
            </a:extLst>
          </p:cNvPr>
          <p:cNvSpPr/>
          <p:nvPr/>
        </p:nvSpPr>
        <p:spPr bwMode="white">
          <a:xfrm>
            <a:off x="7481904" y="4112020"/>
            <a:ext cx="276190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735D075-8DA5-0439-F905-9BC19B444E20}"/>
              </a:ext>
            </a:extLst>
          </p:cNvPr>
          <p:cNvSpPr/>
          <p:nvPr/>
        </p:nvSpPr>
        <p:spPr bwMode="white">
          <a:xfrm>
            <a:off x="10081904" y="4140652"/>
            <a:ext cx="257142" cy="1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49B343A-B555-7F1F-44BF-3A2697BABA06}"/>
              </a:ext>
            </a:extLst>
          </p:cNvPr>
          <p:cNvSpPr/>
          <p:nvPr/>
        </p:nvSpPr>
        <p:spPr bwMode="white">
          <a:xfrm>
            <a:off x="1777142" y="4560594"/>
            <a:ext cx="257142" cy="2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0E7A5A7-ED8A-646A-E262-7879CFAC5045}"/>
              </a:ext>
            </a:extLst>
          </p:cNvPr>
          <p:cNvSpPr/>
          <p:nvPr/>
        </p:nvSpPr>
        <p:spPr bwMode="white">
          <a:xfrm>
            <a:off x="3310476" y="4570138"/>
            <a:ext cx="266666" cy="2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364FC2C-E600-435D-AD7E-089341FB53A9}"/>
              </a:ext>
            </a:extLst>
          </p:cNvPr>
          <p:cNvSpPr/>
          <p:nvPr/>
        </p:nvSpPr>
        <p:spPr bwMode="white">
          <a:xfrm>
            <a:off x="5910476" y="4570138"/>
            <a:ext cx="266666" cy="2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B4CF6D7-6795-B82C-0261-F03CAEDA663E}"/>
              </a:ext>
            </a:extLst>
          </p:cNvPr>
          <p:cNvSpPr/>
          <p:nvPr/>
        </p:nvSpPr>
        <p:spPr bwMode="white">
          <a:xfrm>
            <a:off x="7196190" y="4541506"/>
            <a:ext cx="276190" cy="25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EE190C6-FB55-AD09-52FB-E69D99B56E95}"/>
              </a:ext>
            </a:extLst>
          </p:cNvPr>
          <p:cNvSpPr/>
          <p:nvPr/>
        </p:nvSpPr>
        <p:spPr bwMode="white">
          <a:xfrm>
            <a:off x="10053333" y="4560594"/>
            <a:ext cx="314285" cy="2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42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9255D2-E380-73B9-5B91-0638D9A8B5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3AFE89-417D-5051-30E7-21A976FF3648}"/>
              </a:ext>
            </a:extLst>
          </p:cNvPr>
          <p:cNvSpPr/>
          <p:nvPr/>
        </p:nvSpPr>
        <p:spPr bwMode="white">
          <a:xfrm>
            <a:off x="1234285" y="4560011"/>
            <a:ext cx="10323810" cy="2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967C2F-2D96-DF80-4123-A39CA1378FF0}"/>
              </a:ext>
            </a:extLst>
          </p:cNvPr>
          <p:cNvSpPr/>
          <p:nvPr/>
        </p:nvSpPr>
        <p:spPr bwMode="white">
          <a:xfrm>
            <a:off x="986666" y="4989427"/>
            <a:ext cx="10005878" cy="25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75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2023-12-25T11:09:38Z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