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844" y="3029598"/>
            <a:ext cx="10628312" cy="79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ED2FF-0927-5147-FE37-85E26D1E3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B15CE-F9E4-474F-B5D4-04BC790A6B70}"/>
              </a:ext>
            </a:extLst>
          </p:cNvPr>
          <p:cNvSpPr/>
          <p:nvPr/>
        </p:nvSpPr>
        <p:spPr bwMode="white">
          <a:xfrm>
            <a:off x="6300952" y="1086438"/>
            <a:ext cx="238095" cy="2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2B066-806E-CDD1-427C-7EF103CB63CA}"/>
              </a:ext>
            </a:extLst>
          </p:cNvPr>
          <p:cNvSpPr/>
          <p:nvPr/>
        </p:nvSpPr>
        <p:spPr bwMode="white">
          <a:xfrm>
            <a:off x="5139047" y="2450163"/>
            <a:ext cx="219047" cy="1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D83D1-D054-8F7D-F878-3EF239080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4A0EC-6019-7C73-7842-F0F39E8EA4EF}"/>
              </a:ext>
            </a:extLst>
          </p:cNvPr>
          <p:cNvSpPr/>
          <p:nvPr/>
        </p:nvSpPr>
        <p:spPr bwMode="white">
          <a:xfrm>
            <a:off x="2272380" y="1572839"/>
            <a:ext cx="209523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40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9FA49-C0E9-72A8-1A16-7AE4DC32E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3EBCF-1F11-92D5-E67B-3C294F7190F3}"/>
              </a:ext>
            </a:extLst>
          </p:cNvPr>
          <p:cNvSpPr/>
          <p:nvPr/>
        </p:nvSpPr>
        <p:spPr bwMode="white">
          <a:xfrm>
            <a:off x="3577142" y="2375404"/>
            <a:ext cx="552380" cy="2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758AC-CB82-BFFB-0589-940C9411B771}"/>
              </a:ext>
            </a:extLst>
          </p:cNvPr>
          <p:cNvSpPr/>
          <p:nvPr/>
        </p:nvSpPr>
        <p:spPr bwMode="white">
          <a:xfrm>
            <a:off x="5443809" y="2375404"/>
            <a:ext cx="561904" cy="2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1312B6-0134-3375-AFAD-11DBA08B9909}"/>
              </a:ext>
            </a:extLst>
          </p:cNvPr>
          <p:cNvSpPr/>
          <p:nvPr/>
        </p:nvSpPr>
        <p:spPr bwMode="white">
          <a:xfrm>
            <a:off x="8777142" y="2384951"/>
            <a:ext cx="1085713" cy="22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BC069B-32D2-521D-AEE9-4AD47728EDEB}"/>
              </a:ext>
            </a:extLst>
          </p:cNvPr>
          <p:cNvSpPr/>
          <p:nvPr/>
        </p:nvSpPr>
        <p:spPr bwMode="white">
          <a:xfrm>
            <a:off x="10653333" y="2375404"/>
            <a:ext cx="904761" cy="2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7A48A-D269-DAC2-4BF4-2CEA666762A0}"/>
              </a:ext>
            </a:extLst>
          </p:cNvPr>
          <p:cNvSpPr/>
          <p:nvPr/>
        </p:nvSpPr>
        <p:spPr bwMode="white">
          <a:xfrm>
            <a:off x="967619" y="2795471"/>
            <a:ext cx="1590476" cy="2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B675B3-56EF-FCFA-AF97-AFFF38D7189A}"/>
              </a:ext>
            </a:extLst>
          </p:cNvPr>
          <p:cNvSpPr/>
          <p:nvPr/>
        </p:nvSpPr>
        <p:spPr bwMode="white">
          <a:xfrm>
            <a:off x="4405714" y="2795471"/>
            <a:ext cx="819047" cy="2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4F5D48-E349-E5C6-D2E8-494D45EE5BC5}"/>
              </a:ext>
            </a:extLst>
          </p:cNvPr>
          <p:cNvSpPr/>
          <p:nvPr/>
        </p:nvSpPr>
        <p:spPr bwMode="white">
          <a:xfrm>
            <a:off x="10539047" y="2785924"/>
            <a:ext cx="514285" cy="2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972A7B-9A46-BB34-4E2A-209A8D101327}"/>
              </a:ext>
            </a:extLst>
          </p:cNvPr>
          <p:cNvSpPr/>
          <p:nvPr/>
        </p:nvSpPr>
        <p:spPr bwMode="white">
          <a:xfrm>
            <a:off x="1243809" y="3196444"/>
            <a:ext cx="523809" cy="22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5650E5-6A77-4E35-B478-8D627CB2DB8A}"/>
              </a:ext>
            </a:extLst>
          </p:cNvPr>
          <p:cNvSpPr/>
          <p:nvPr/>
        </p:nvSpPr>
        <p:spPr bwMode="white">
          <a:xfrm>
            <a:off x="1234284" y="4007937"/>
            <a:ext cx="10285715" cy="2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29C81B-838F-8B2F-41D3-6B8AD6DDD98C}"/>
              </a:ext>
            </a:extLst>
          </p:cNvPr>
          <p:cNvSpPr/>
          <p:nvPr/>
        </p:nvSpPr>
        <p:spPr bwMode="white">
          <a:xfrm>
            <a:off x="996190" y="4408909"/>
            <a:ext cx="5590476" cy="2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0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3190A-917D-A419-C5CA-A97D1B4B96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4B04E-10E3-4C96-DB03-489CB514BD1F}"/>
              </a:ext>
            </a:extLst>
          </p:cNvPr>
          <p:cNvSpPr/>
          <p:nvPr/>
        </p:nvSpPr>
        <p:spPr bwMode="white">
          <a:xfrm>
            <a:off x="5205714" y="1086464"/>
            <a:ext cx="295238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346C5-CAD5-EDE6-15E9-E41D15ADDAAE}"/>
              </a:ext>
            </a:extLst>
          </p:cNvPr>
          <p:cNvSpPr/>
          <p:nvPr/>
        </p:nvSpPr>
        <p:spPr bwMode="white">
          <a:xfrm>
            <a:off x="6472380" y="1086464"/>
            <a:ext cx="295238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7B099-C082-C319-5A23-428CB4B67C04}"/>
              </a:ext>
            </a:extLst>
          </p:cNvPr>
          <p:cNvSpPr/>
          <p:nvPr/>
        </p:nvSpPr>
        <p:spPr bwMode="white">
          <a:xfrm>
            <a:off x="7739047" y="1086464"/>
            <a:ext cx="295238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477B7-EA89-43D6-86C6-B8FB06336154}"/>
              </a:ext>
            </a:extLst>
          </p:cNvPr>
          <p:cNvSpPr/>
          <p:nvPr/>
        </p:nvSpPr>
        <p:spPr bwMode="white">
          <a:xfrm>
            <a:off x="9005714" y="1086464"/>
            <a:ext cx="30476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ED85D2-E509-E4A7-263E-EAF443F34BB0}"/>
              </a:ext>
            </a:extLst>
          </p:cNvPr>
          <p:cNvSpPr/>
          <p:nvPr/>
        </p:nvSpPr>
        <p:spPr bwMode="white">
          <a:xfrm>
            <a:off x="10281904" y="1086464"/>
            <a:ext cx="295238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81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B3B25-5A21-C942-841D-0BCE2DECD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474CF-6580-7BFA-7202-F0772EE51AE1}"/>
              </a:ext>
            </a:extLst>
          </p:cNvPr>
          <p:cNvSpPr/>
          <p:nvPr/>
        </p:nvSpPr>
        <p:spPr bwMode="white">
          <a:xfrm>
            <a:off x="10929523" y="1554498"/>
            <a:ext cx="266666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6B2AB-716A-2FA9-54F4-408EE39902AE}"/>
              </a:ext>
            </a:extLst>
          </p:cNvPr>
          <p:cNvSpPr/>
          <p:nvPr/>
        </p:nvSpPr>
        <p:spPr bwMode="white">
          <a:xfrm>
            <a:off x="10958095" y="2404372"/>
            <a:ext cx="238094" cy="1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58A84F-ED08-BA0D-66A9-0C43CB507858}"/>
              </a:ext>
            </a:extLst>
          </p:cNvPr>
          <p:cNvSpPr/>
          <p:nvPr/>
        </p:nvSpPr>
        <p:spPr bwMode="white">
          <a:xfrm>
            <a:off x="10958095" y="2814986"/>
            <a:ext cx="238094" cy="1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7AD39-08CF-3A20-08AE-FFC79D935B2A}"/>
              </a:ext>
            </a:extLst>
          </p:cNvPr>
          <p:cNvSpPr/>
          <p:nvPr/>
        </p:nvSpPr>
        <p:spPr bwMode="white">
          <a:xfrm>
            <a:off x="10920000" y="3187402"/>
            <a:ext cx="276190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C81DEB-B789-60A6-39D7-40053B1654CB}"/>
              </a:ext>
            </a:extLst>
          </p:cNvPr>
          <p:cNvSpPr/>
          <p:nvPr/>
        </p:nvSpPr>
        <p:spPr bwMode="white">
          <a:xfrm>
            <a:off x="10929523" y="3598016"/>
            <a:ext cx="266666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9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