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24" r:id="rId2"/>
    <p:sldId id="358" r:id="rId3"/>
    <p:sldId id="357" r:id="rId4"/>
    <p:sldId id="356" r:id="rId5"/>
    <p:sldId id="355" r:id="rId6"/>
    <p:sldId id="353" r:id="rId7"/>
    <p:sldId id="351" r:id="rId8"/>
    <p:sldId id="350" r:id="rId9"/>
    <p:sldId id="349" r:id="rId10"/>
    <p:sldId id="348" r:id="rId11"/>
    <p:sldId id="347" r:id="rId12"/>
    <p:sldId id="346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3" r:id="rId23"/>
    <p:sldId id="332" r:id="rId24"/>
    <p:sldId id="331" r:id="rId25"/>
    <p:sldId id="330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D41EC8-9350-4B9D-AD0A-C9DE9BB682DD}" type="datetimeFigureOut">
              <a:rPr lang="zh-CN" altLang="en-US" smtClean="0"/>
              <a:t>2023/12/25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63E66-29B7-41B5-B9C4-D39AAE02E8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361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63E66-29B7-41B5-B9C4-D39AAE02E8D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911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D4130-717E-8FC1-DBE1-F68E05B4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/>
        </p:blipFill>
        <p:spPr>
          <a:xfrm>
            <a:off x="2579908" y="3008660"/>
            <a:ext cx="7032184" cy="84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41354-8B39-DE13-0089-C5A8243151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12F69A-4C30-B037-8AC5-C8CED39B0317}"/>
              </a:ext>
            </a:extLst>
          </p:cNvPr>
          <p:cNvSpPr/>
          <p:nvPr/>
        </p:nvSpPr>
        <p:spPr bwMode="white">
          <a:xfrm>
            <a:off x="1548571" y="2574911"/>
            <a:ext cx="7152380" cy="38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32B2A2-6DA1-72BE-71BA-90B381BCC177}"/>
              </a:ext>
            </a:extLst>
          </p:cNvPr>
          <p:cNvSpPr/>
          <p:nvPr/>
        </p:nvSpPr>
        <p:spPr bwMode="white">
          <a:xfrm>
            <a:off x="1548571" y="4826620"/>
            <a:ext cx="2238095" cy="38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35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FC963-A249-4B22-357B-A243FE769C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E7673C-15A8-A579-864D-3D4F2999F477}"/>
              </a:ext>
            </a:extLst>
          </p:cNvPr>
          <p:cNvSpPr/>
          <p:nvPr/>
        </p:nvSpPr>
        <p:spPr bwMode="white">
          <a:xfrm>
            <a:off x="5310476" y="2555966"/>
            <a:ext cx="3876190" cy="372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42DD14-8CD2-B861-9B26-2AE40025606E}"/>
              </a:ext>
            </a:extLst>
          </p:cNvPr>
          <p:cNvSpPr/>
          <p:nvPr/>
        </p:nvSpPr>
        <p:spPr bwMode="white">
          <a:xfrm>
            <a:off x="6577142" y="3309781"/>
            <a:ext cx="4171428" cy="39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64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AE225B-DBBB-C63A-64A1-64E19BFF50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09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F1C13D-2EE8-61AB-1E83-6388CBAD671E}"/>
              </a:ext>
            </a:extLst>
          </p:cNvPr>
          <p:cNvSpPr/>
          <p:nvPr/>
        </p:nvSpPr>
        <p:spPr bwMode="white">
          <a:xfrm>
            <a:off x="8815238" y="1695245"/>
            <a:ext cx="2504761" cy="38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8C7040-AEA5-6278-785E-9B544EA0708A}"/>
              </a:ext>
            </a:extLst>
          </p:cNvPr>
          <p:cNvSpPr/>
          <p:nvPr/>
        </p:nvSpPr>
        <p:spPr bwMode="white">
          <a:xfrm>
            <a:off x="1158095" y="2467924"/>
            <a:ext cx="352380" cy="3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33F189-46F6-48CF-8BC5-261AABD9D9D0}"/>
              </a:ext>
            </a:extLst>
          </p:cNvPr>
          <p:cNvSpPr/>
          <p:nvPr/>
        </p:nvSpPr>
        <p:spPr bwMode="white">
          <a:xfrm>
            <a:off x="2548571" y="2448846"/>
            <a:ext cx="2961904" cy="36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BC04D62-BADB-DFEA-EC9C-2793F1180D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6"/>
          <a:stretch/>
        </p:blipFill>
        <p:spPr>
          <a:xfrm>
            <a:off x="720000" y="3077688"/>
            <a:ext cx="10800000" cy="359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A28FB2-9162-53CD-F7BB-0D0FDBE8F9CE}"/>
              </a:ext>
            </a:extLst>
          </p:cNvPr>
          <p:cNvSpPr/>
          <p:nvPr/>
        </p:nvSpPr>
        <p:spPr bwMode="white">
          <a:xfrm>
            <a:off x="5681904" y="3230277"/>
            <a:ext cx="2933333" cy="38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021AD8-06A7-4216-77BE-6EE8DDF1FC2E}"/>
              </a:ext>
            </a:extLst>
          </p:cNvPr>
          <p:cNvSpPr/>
          <p:nvPr/>
        </p:nvSpPr>
        <p:spPr bwMode="white">
          <a:xfrm>
            <a:off x="4643809" y="3993227"/>
            <a:ext cx="3419048" cy="36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89AA36-DD38-234E-D8E1-33D397D16595}"/>
              </a:ext>
            </a:extLst>
          </p:cNvPr>
          <p:cNvSpPr/>
          <p:nvPr/>
        </p:nvSpPr>
        <p:spPr bwMode="white">
          <a:xfrm>
            <a:off x="5700952" y="4746639"/>
            <a:ext cx="800000" cy="38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791008-6D57-9A45-626B-D8CD853FCF72}"/>
              </a:ext>
            </a:extLst>
          </p:cNvPr>
          <p:cNvSpPr/>
          <p:nvPr/>
        </p:nvSpPr>
        <p:spPr bwMode="white">
          <a:xfrm>
            <a:off x="1729523" y="5490515"/>
            <a:ext cx="2066666" cy="39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33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4E761-C083-B478-8B0A-C4C588CFD3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ABC22C-6767-EA17-9321-FA6771AAAEE7}"/>
              </a:ext>
            </a:extLst>
          </p:cNvPr>
          <p:cNvSpPr/>
          <p:nvPr/>
        </p:nvSpPr>
        <p:spPr bwMode="white">
          <a:xfrm>
            <a:off x="3167619" y="1115003"/>
            <a:ext cx="2942857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E3B49F-325C-1D9F-96C0-C084795E27B4}"/>
              </a:ext>
            </a:extLst>
          </p:cNvPr>
          <p:cNvSpPr/>
          <p:nvPr/>
        </p:nvSpPr>
        <p:spPr bwMode="white">
          <a:xfrm>
            <a:off x="7167619" y="1115003"/>
            <a:ext cx="2952380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A05D64-A36C-D74D-C9EB-12700A60DB15}"/>
              </a:ext>
            </a:extLst>
          </p:cNvPr>
          <p:cNvSpPr/>
          <p:nvPr/>
        </p:nvSpPr>
        <p:spPr bwMode="white">
          <a:xfrm>
            <a:off x="10091428" y="2621304"/>
            <a:ext cx="1257142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453C83-A278-2C0A-F007-F815CD308D73}"/>
              </a:ext>
            </a:extLst>
          </p:cNvPr>
          <p:cNvSpPr/>
          <p:nvPr/>
        </p:nvSpPr>
        <p:spPr bwMode="white">
          <a:xfrm>
            <a:off x="1215238" y="3403055"/>
            <a:ext cx="1457142" cy="31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D608A8-61FE-1C3E-D267-2032A2E65E94}"/>
              </a:ext>
            </a:extLst>
          </p:cNvPr>
          <p:cNvSpPr/>
          <p:nvPr/>
        </p:nvSpPr>
        <p:spPr bwMode="white">
          <a:xfrm>
            <a:off x="3920000" y="3364921"/>
            <a:ext cx="3028571" cy="39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70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07801-1CF1-D152-656C-2C82E7D285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3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6D5D22-97A0-B5D0-EBCF-20695E3F6C61}"/>
              </a:ext>
            </a:extLst>
          </p:cNvPr>
          <p:cNvSpPr/>
          <p:nvPr/>
        </p:nvSpPr>
        <p:spPr bwMode="white">
          <a:xfrm>
            <a:off x="2735645" y="5482029"/>
            <a:ext cx="2471063" cy="33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C3D07E-2020-7EE8-E634-D42080B44061}"/>
              </a:ext>
            </a:extLst>
          </p:cNvPr>
          <p:cNvSpPr/>
          <p:nvPr/>
        </p:nvSpPr>
        <p:spPr bwMode="white">
          <a:xfrm>
            <a:off x="6176579" y="5482029"/>
            <a:ext cx="3938520" cy="34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96DFC3-200B-2B8C-2A0E-44B1B9C5C217}"/>
              </a:ext>
            </a:extLst>
          </p:cNvPr>
          <p:cNvSpPr/>
          <p:nvPr/>
        </p:nvSpPr>
        <p:spPr bwMode="white">
          <a:xfrm>
            <a:off x="1099514" y="6149243"/>
            <a:ext cx="8349326" cy="34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46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BDB9F-A3F6-A382-6F15-A4B7246BE3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348554-CC23-46C3-6765-DF086766694E}"/>
              </a:ext>
            </a:extLst>
          </p:cNvPr>
          <p:cNvSpPr/>
          <p:nvPr/>
        </p:nvSpPr>
        <p:spPr bwMode="white">
          <a:xfrm>
            <a:off x="8910476" y="1868128"/>
            <a:ext cx="295238" cy="305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B88B83-5623-B2D7-FE23-6865EAEFCECD}"/>
              </a:ext>
            </a:extLst>
          </p:cNvPr>
          <p:cNvSpPr/>
          <p:nvPr/>
        </p:nvSpPr>
        <p:spPr bwMode="white">
          <a:xfrm>
            <a:off x="2396190" y="5614706"/>
            <a:ext cx="2038095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30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FA1498-A578-35C1-4771-1B3F357B3C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39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9F301E4-7DB2-E712-7B24-DE13DF2135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86"/>
          <a:stretch/>
        </p:blipFill>
        <p:spPr>
          <a:xfrm>
            <a:off x="720000" y="5445225"/>
            <a:ext cx="10800000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245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B9FE5-37EB-9DE1-1056-3FD6D432BD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363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0151C9-2468-ED4A-C04C-598C0037A0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3824C1-A2D4-4FE2-9B1E-4C9FBC1FF21F}"/>
              </a:ext>
            </a:extLst>
          </p:cNvPr>
          <p:cNvSpPr/>
          <p:nvPr/>
        </p:nvSpPr>
        <p:spPr bwMode="white">
          <a:xfrm>
            <a:off x="1548571" y="1830423"/>
            <a:ext cx="6952380" cy="38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B403C3-7FED-4ABB-6BD3-17AF24D34BDD}"/>
              </a:ext>
            </a:extLst>
          </p:cNvPr>
          <p:cNvSpPr/>
          <p:nvPr/>
        </p:nvSpPr>
        <p:spPr bwMode="white">
          <a:xfrm>
            <a:off x="10520000" y="2593467"/>
            <a:ext cx="838094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2E307D-1A81-CFE3-711A-5D34B3036EA9}"/>
              </a:ext>
            </a:extLst>
          </p:cNvPr>
          <p:cNvSpPr/>
          <p:nvPr/>
        </p:nvSpPr>
        <p:spPr bwMode="white">
          <a:xfrm>
            <a:off x="1158095" y="3337434"/>
            <a:ext cx="4171428" cy="3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C3B719-72D9-48DF-F629-0022C53BDF3D}"/>
              </a:ext>
            </a:extLst>
          </p:cNvPr>
          <p:cNvSpPr/>
          <p:nvPr/>
        </p:nvSpPr>
        <p:spPr bwMode="white">
          <a:xfrm>
            <a:off x="8615238" y="3337434"/>
            <a:ext cx="2114285" cy="3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F9CCEA-C48D-5F17-B923-60CD8FB986B1}"/>
              </a:ext>
            </a:extLst>
          </p:cNvPr>
          <p:cNvSpPr/>
          <p:nvPr/>
        </p:nvSpPr>
        <p:spPr bwMode="white">
          <a:xfrm>
            <a:off x="6758095" y="4844445"/>
            <a:ext cx="857143" cy="343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C2941B-F7EE-895D-85A0-599CD99A1149}"/>
              </a:ext>
            </a:extLst>
          </p:cNvPr>
          <p:cNvSpPr/>
          <p:nvPr/>
        </p:nvSpPr>
        <p:spPr bwMode="white">
          <a:xfrm>
            <a:off x="1567619" y="5588413"/>
            <a:ext cx="1628571" cy="3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8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CA0F6-75E1-F87F-36D1-7C2E86904F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8"/>
          <a:stretch/>
        </p:blipFill>
        <p:spPr>
          <a:xfrm>
            <a:off x="720000" y="764705"/>
            <a:ext cx="10080000" cy="605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482690-A875-5B16-FF09-16C8B24D758E}"/>
              </a:ext>
            </a:extLst>
          </p:cNvPr>
          <p:cNvSpPr/>
          <p:nvPr/>
        </p:nvSpPr>
        <p:spPr bwMode="white">
          <a:xfrm>
            <a:off x="8472264" y="1484784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40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E34744-34D6-2CC8-0DDD-36F0A14B8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5A0341-476F-084F-3215-159C307C0B98}"/>
              </a:ext>
            </a:extLst>
          </p:cNvPr>
          <p:cNvSpPr/>
          <p:nvPr/>
        </p:nvSpPr>
        <p:spPr bwMode="white">
          <a:xfrm>
            <a:off x="10500952" y="4005065"/>
            <a:ext cx="563600" cy="4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AF2106-D4A5-A55E-6683-211BBE61C4F1}"/>
              </a:ext>
            </a:extLst>
          </p:cNvPr>
          <p:cNvSpPr/>
          <p:nvPr/>
        </p:nvSpPr>
        <p:spPr bwMode="white">
          <a:xfrm>
            <a:off x="10510476" y="5517232"/>
            <a:ext cx="457142" cy="47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9568C8-0CF6-443D-C736-01F99ABAE2D5}"/>
              </a:ext>
            </a:extLst>
          </p:cNvPr>
          <p:cNvSpPr/>
          <p:nvPr/>
        </p:nvSpPr>
        <p:spPr bwMode="white">
          <a:xfrm>
            <a:off x="2139047" y="5949280"/>
            <a:ext cx="38095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9568C8-0CF6-443D-C736-01F99ABAE2D5}"/>
              </a:ext>
            </a:extLst>
          </p:cNvPr>
          <p:cNvSpPr/>
          <p:nvPr/>
        </p:nvSpPr>
        <p:spPr bwMode="white">
          <a:xfrm>
            <a:off x="2139047" y="3717032"/>
            <a:ext cx="38095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55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86552B-8E25-F22D-25B2-A45954A815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254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DF18E-E05F-4B69-91E1-81482FC7D8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4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AD987B3-4A93-E53F-78E5-3A7150EACD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4"/>
          <a:stretch/>
        </p:blipFill>
        <p:spPr>
          <a:xfrm>
            <a:off x="720000" y="3035046"/>
            <a:ext cx="10800000" cy="363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279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146B4-8ABE-D327-DE60-FD6ED80E07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938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764AB4-D7D1-36BC-D06C-07C49B7D4A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928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C7314-E202-329A-F0C4-FA6F71BBB3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13BCCB-DD37-4EB1-EC69-885312191F35}"/>
              </a:ext>
            </a:extLst>
          </p:cNvPr>
          <p:cNvSpPr/>
          <p:nvPr/>
        </p:nvSpPr>
        <p:spPr bwMode="white">
          <a:xfrm>
            <a:off x="3177142" y="1829785"/>
            <a:ext cx="828571" cy="35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AD868F-B183-91A6-78E1-3FDC4B9949AB}"/>
              </a:ext>
            </a:extLst>
          </p:cNvPr>
          <p:cNvSpPr/>
          <p:nvPr/>
        </p:nvSpPr>
        <p:spPr bwMode="white">
          <a:xfrm>
            <a:off x="10939047" y="1700809"/>
            <a:ext cx="438095" cy="46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80B92B-E636-6885-F3DB-D8074C88C7B2}"/>
              </a:ext>
            </a:extLst>
          </p:cNvPr>
          <p:cNvSpPr/>
          <p:nvPr/>
        </p:nvSpPr>
        <p:spPr bwMode="white">
          <a:xfrm>
            <a:off x="1127448" y="2563668"/>
            <a:ext cx="3040170" cy="38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2D4916-0EBD-E3ED-C178-3224945622F9}"/>
              </a:ext>
            </a:extLst>
          </p:cNvPr>
          <p:cNvSpPr/>
          <p:nvPr/>
        </p:nvSpPr>
        <p:spPr bwMode="white">
          <a:xfrm>
            <a:off x="5443809" y="3335675"/>
            <a:ext cx="857142" cy="34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0E3430-552A-C33B-12A6-9165F9BE50B6}"/>
              </a:ext>
            </a:extLst>
          </p:cNvPr>
          <p:cNvSpPr/>
          <p:nvPr/>
        </p:nvSpPr>
        <p:spPr bwMode="white">
          <a:xfrm>
            <a:off x="1539047" y="4069558"/>
            <a:ext cx="1647619" cy="38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F7BF00-9367-109C-A268-F71D768A99A7}"/>
              </a:ext>
            </a:extLst>
          </p:cNvPr>
          <p:cNvSpPr/>
          <p:nvPr/>
        </p:nvSpPr>
        <p:spPr bwMode="white">
          <a:xfrm>
            <a:off x="6272380" y="4060027"/>
            <a:ext cx="2961904" cy="39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43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8F8DF-2441-8388-E969-0C71900C87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8936F9-9169-8FED-D8E8-865F10BBB663}"/>
              </a:ext>
            </a:extLst>
          </p:cNvPr>
          <p:cNvSpPr/>
          <p:nvPr/>
        </p:nvSpPr>
        <p:spPr bwMode="white">
          <a:xfrm>
            <a:off x="1548570" y="2585181"/>
            <a:ext cx="9804013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A34091-5CF7-27B2-5628-B8B6476BAAA7}"/>
              </a:ext>
            </a:extLst>
          </p:cNvPr>
          <p:cNvSpPr/>
          <p:nvPr/>
        </p:nvSpPr>
        <p:spPr bwMode="white">
          <a:xfrm>
            <a:off x="1158095" y="3329727"/>
            <a:ext cx="1390476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20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FC6D8B-BBC3-2158-C7BA-00B0E78DFF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080000" cy="4684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F829ED-3B77-32FB-6E95-769F85E91BE5}"/>
              </a:ext>
            </a:extLst>
          </p:cNvPr>
          <p:cNvSpPr/>
          <p:nvPr/>
        </p:nvSpPr>
        <p:spPr bwMode="white">
          <a:xfrm>
            <a:off x="5375920" y="836712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D386045-D182-9F06-A859-F1B2F4BF22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56"/>
          <a:stretch/>
        </p:blipFill>
        <p:spPr>
          <a:xfrm>
            <a:off x="1128568" y="5602005"/>
            <a:ext cx="10080000" cy="117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905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95547-525D-FB5A-5579-72E6F5252A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810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E9328-862C-AE9B-2DD0-2D07A47831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80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7CC868-FA1A-B72A-80B4-D0D5F29D5CF5}"/>
              </a:ext>
            </a:extLst>
          </p:cNvPr>
          <p:cNvSpPr/>
          <p:nvPr/>
        </p:nvSpPr>
        <p:spPr bwMode="white">
          <a:xfrm>
            <a:off x="1110297" y="4582467"/>
            <a:ext cx="9594215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DADC2C-8F09-164E-C8EC-3E96805A8460}"/>
              </a:ext>
            </a:extLst>
          </p:cNvPr>
          <p:cNvSpPr/>
          <p:nvPr/>
        </p:nvSpPr>
        <p:spPr bwMode="white">
          <a:xfrm>
            <a:off x="720000" y="5317588"/>
            <a:ext cx="9984512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3568A0-ED2E-BF61-61FF-D478AFF2EB5C}"/>
              </a:ext>
            </a:extLst>
          </p:cNvPr>
          <p:cNvSpPr/>
          <p:nvPr/>
        </p:nvSpPr>
        <p:spPr bwMode="white">
          <a:xfrm>
            <a:off x="682828" y="6034100"/>
            <a:ext cx="8869556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13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7B9DF-5974-B9C2-3753-33B3E1E64A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344"/>
            <a:ext cx="9912504" cy="598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1876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4AFB65-04CE-ADC9-9705-D52E19F671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52E460-D018-AA48-8F1F-845C8FD8754E}"/>
              </a:ext>
            </a:extLst>
          </p:cNvPr>
          <p:cNvSpPr/>
          <p:nvPr/>
        </p:nvSpPr>
        <p:spPr bwMode="white">
          <a:xfrm>
            <a:off x="10291428" y="1772817"/>
            <a:ext cx="69523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2DE426-0DAD-79BA-F5A5-D707D1E40540}"/>
              </a:ext>
            </a:extLst>
          </p:cNvPr>
          <p:cNvSpPr/>
          <p:nvPr/>
        </p:nvSpPr>
        <p:spPr bwMode="white">
          <a:xfrm>
            <a:off x="10329523" y="3284985"/>
            <a:ext cx="63809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135560" y="1412776"/>
            <a:ext cx="720080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560" y="3661057"/>
            <a:ext cx="864096" cy="127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53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345B9-B3B9-1046-318B-230FE34991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CA3F2C-8C0A-BB43-A789-45D411971646}"/>
              </a:ext>
            </a:extLst>
          </p:cNvPr>
          <p:cNvSpPr/>
          <p:nvPr/>
        </p:nvSpPr>
        <p:spPr bwMode="white">
          <a:xfrm>
            <a:off x="5072380" y="1821161"/>
            <a:ext cx="847619" cy="36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EAA7B2-B571-7EDB-BB8F-771B6CE99452}"/>
              </a:ext>
            </a:extLst>
          </p:cNvPr>
          <p:cNvSpPr/>
          <p:nvPr/>
        </p:nvSpPr>
        <p:spPr bwMode="white">
          <a:xfrm>
            <a:off x="10948571" y="1802079"/>
            <a:ext cx="428571" cy="37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AF37F6-FBE1-3BF1-1CFA-EA647F0775BC}"/>
              </a:ext>
            </a:extLst>
          </p:cNvPr>
          <p:cNvSpPr/>
          <p:nvPr/>
        </p:nvSpPr>
        <p:spPr bwMode="white">
          <a:xfrm>
            <a:off x="1339047" y="2565370"/>
            <a:ext cx="428571" cy="37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D9D819-C672-7F5A-0941-4AEA62AE316C}"/>
              </a:ext>
            </a:extLst>
          </p:cNvPr>
          <p:cNvSpPr/>
          <p:nvPr/>
        </p:nvSpPr>
        <p:spPr bwMode="white">
          <a:xfrm>
            <a:off x="8291428" y="2574911"/>
            <a:ext cx="847619" cy="36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68A4A9-C72C-8E53-2F55-43F3124C5411}"/>
              </a:ext>
            </a:extLst>
          </p:cNvPr>
          <p:cNvSpPr/>
          <p:nvPr/>
        </p:nvSpPr>
        <p:spPr bwMode="white">
          <a:xfrm>
            <a:off x="2710476" y="3309579"/>
            <a:ext cx="800000" cy="37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5304B5-42D9-8BC6-77DF-C70E189D750A}"/>
              </a:ext>
            </a:extLst>
          </p:cNvPr>
          <p:cNvSpPr/>
          <p:nvPr/>
        </p:nvSpPr>
        <p:spPr bwMode="white">
          <a:xfrm>
            <a:off x="6853333" y="3309579"/>
            <a:ext cx="828571" cy="38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52564D-1350-65D5-6D6B-0C8DA5FFFAEB}"/>
              </a:ext>
            </a:extLst>
          </p:cNvPr>
          <p:cNvSpPr/>
          <p:nvPr/>
        </p:nvSpPr>
        <p:spPr bwMode="white">
          <a:xfrm>
            <a:off x="4091428" y="4072870"/>
            <a:ext cx="857142" cy="35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B2DAA9-84D8-C56B-0F82-B66B492EF601}"/>
              </a:ext>
            </a:extLst>
          </p:cNvPr>
          <p:cNvSpPr/>
          <p:nvPr/>
        </p:nvSpPr>
        <p:spPr bwMode="white">
          <a:xfrm>
            <a:off x="8834285" y="4053787"/>
            <a:ext cx="800000" cy="39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22E7DB-AD9B-FE6F-76D9-48C67B679179}"/>
              </a:ext>
            </a:extLst>
          </p:cNvPr>
          <p:cNvSpPr/>
          <p:nvPr/>
        </p:nvSpPr>
        <p:spPr bwMode="white">
          <a:xfrm>
            <a:off x="2977142" y="4836161"/>
            <a:ext cx="838095" cy="333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91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D946CF-C864-8FD3-EFA8-7723CA63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01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3819B5-0401-053A-51E6-BB480E45E517}"/>
              </a:ext>
            </a:extLst>
          </p:cNvPr>
          <p:cNvSpPr/>
          <p:nvPr/>
        </p:nvSpPr>
        <p:spPr bwMode="white">
          <a:xfrm>
            <a:off x="8300952" y="1703391"/>
            <a:ext cx="285715" cy="30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764671B-5DE9-7E4E-4F32-AECBD42E73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639"/>
          <a:stretch/>
        </p:blipFill>
        <p:spPr>
          <a:xfrm>
            <a:off x="720000" y="3855803"/>
            <a:ext cx="10800000" cy="2885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E8E12A-0AF1-1456-68E7-0FD93C7B487B}"/>
              </a:ext>
            </a:extLst>
          </p:cNvPr>
          <p:cNvSpPr/>
          <p:nvPr/>
        </p:nvSpPr>
        <p:spPr bwMode="white">
          <a:xfrm>
            <a:off x="1748571" y="4723647"/>
            <a:ext cx="304761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89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5699E-101A-C6FB-35D1-8DF7A9B2FF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649A71-FB41-BDC2-5231-1ED2B7C6B0A6}"/>
              </a:ext>
            </a:extLst>
          </p:cNvPr>
          <p:cNvSpPr/>
          <p:nvPr/>
        </p:nvSpPr>
        <p:spPr bwMode="white">
          <a:xfrm>
            <a:off x="9110476" y="1096149"/>
            <a:ext cx="295237" cy="30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E28C454-8A90-A26C-7D8D-FE52D36E81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80239"/>
            <a:ext cx="10800000" cy="2288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817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CAB19-9C2F-D78E-29F2-ADED682C07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242EB4-5462-A450-96B8-B0E1495F8D85}"/>
              </a:ext>
            </a:extLst>
          </p:cNvPr>
          <p:cNvSpPr/>
          <p:nvPr/>
        </p:nvSpPr>
        <p:spPr bwMode="white">
          <a:xfrm>
            <a:off x="2548571" y="1829785"/>
            <a:ext cx="342857" cy="28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35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AA0F84-A021-B0DF-4B16-6026A17F9A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8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1AC69C-DE5B-265C-EC6B-DA38C2ABD73A}"/>
              </a:ext>
            </a:extLst>
          </p:cNvPr>
          <p:cNvSpPr/>
          <p:nvPr/>
        </p:nvSpPr>
        <p:spPr bwMode="white">
          <a:xfrm>
            <a:off x="6253333" y="1840834"/>
            <a:ext cx="304761" cy="29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10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F6DFEB-2FA2-9B74-CB1E-7E63D4EB9F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328B66-B603-BE90-E5D9-29C76310A352}"/>
              </a:ext>
            </a:extLst>
          </p:cNvPr>
          <p:cNvSpPr/>
          <p:nvPr/>
        </p:nvSpPr>
        <p:spPr bwMode="white">
          <a:xfrm>
            <a:off x="1558095" y="3315060"/>
            <a:ext cx="9809523" cy="3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6642D5-BD7C-A17E-15A5-E29866C1A4EE}"/>
              </a:ext>
            </a:extLst>
          </p:cNvPr>
          <p:cNvSpPr/>
          <p:nvPr/>
        </p:nvSpPr>
        <p:spPr bwMode="white">
          <a:xfrm>
            <a:off x="1158095" y="4077031"/>
            <a:ext cx="2657142" cy="36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75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2023-12-25T05:17:47Z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