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528887"/>
            <a:ext cx="10753725" cy="180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F2AA49-CD05-B815-F4C9-BD5E449B0E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9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38C2C7-6B48-8E83-4C8F-EE6901C32174}"/>
              </a:ext>
            </a:extLst>
          </p:cNvPr>
          <p:cNvSpPr/>
          <p:nvPr/>
        </p:nvSpPr>
        <p:spPr bwMode="white">
          <a:xfrm>
            <a:off x="5700952" y="1048245"/>
            <a:ext cx="219047" cy="20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27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C4F714-724C-820F-6BB7-7C15260C87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4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541F82-9574-EA45-6249-6811317898CC}"/>
              </a:ext>
            </a:extLst>
          </p:cNvPr>
          <p:cNvSpPr/>
          <p:nvPr/>
        </p:nvSpPr>
        <p:spPr bwMode="white">
          <a:xfrm>
            <a:off x="1224761" y="1448742"/>
            <a:ext cx="10333333" cy="26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C408C4-834E-C7EF-6B01-649913A1D82F}"/>
              </a:ext>
            </a:extLst>
          </p:cNvPr>
          <p:cNvSpPr/>
          <p:nvPr/>
        </p:nvSpPr>
        <p:spPr bwMode="white">
          <a:xfrm>
            <a:off x="996190" y="1887345"/>
            <a:ext cx="10561905" cy="26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D6E2A8-FA61-7208-20D2-BF94FD16EB57}"/>
              </a:ext>
            </a:extLst>
          </p:cNvPr>
          <p:cNvSpPr/>
          <p:nvPr/>
        </p:nvSpPr>
        <p:spPr bwMode="white">
          <a:xfrm>
            <a:off x="977142" y="2335483"/>
            <a:ext cx="2228571" cy="25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218A8D-43C5-74A3-1E36-0ED792254CC9}"/>
              </a:ext>
            </a:extLst>
          </p:cNvPr>
          <p:cNvSpPr/>
          <p:nvPr/>
        </p:nvSpPr>
        <p:spPr bwMode="white">
          <a:xfrm>
            <a:off x="3634285" y="2812226"/>
            <a:ext cx="200000" cy="190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C193E2-AC61-68B4-EB12-6AFAE111C8B7}"/>
              </a:ext>
            </a:extLst>
          </p:cNvPr>
          <p:cNvSpPr/>
          <p:nvPr/>
        </p:nvSpPr>
        <p:spPr bwMode="white">
          <a:xfrm>
            <a:off x="6881904" y="2802691"/>
            <a:ext cx="209523" cy="20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33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B37575-E6CF-A855-0834-A39C8DB4DB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710C0D-F6A8-2085-289A-C417A515BAD9}"/>
              </a:ext>
            </a:extLst>
          </p:cNvPr>
          <p:cNvSpPr/>
          <p:nvPr/>
        </p:nvSpPr>
        <p:spPr bwMode="white">
          <a:xfrm>
            <a:off x="1739047" y="3117690"/>
            <a:ext cx="1104761" cy="5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98EA3F-F637-7B5F-38B5-7FC438296F24}"/>
              </a:ext>
            </a:extLst>
          </p:cNvPr>
          <p:cNvSpPr/>
          <p:nvPr/>
        </p:nvSpPr>
        <p:spPr bwMode="white">
          <a:xfrm>
            <a:off x="6043809" y="3117690"/>
            <a:ext cx="1104761" cy="5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C285BE-64C7-E0AB-A4B2-C496A73CDD58}"/>
              </a:ext>
            </a:extLst>
          </p:cNvPr>
          <p:cNvSpPr/>
          <p:nvPr/>
        </p:nvSpPr>
        <p:spPr bwMode="white">
          <a:xfrm>
            <a:off x="10386666" y="3117690"/>
            <a:ext cx="1171428" cy="5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36E959-DBAE-D450-84A9-E0A6B6FD3496}"/>
              </a:ext>
            </a:extLst>
          </p:cNvPr>
          <p:cNvSpPr/>
          <p:nvPr/>
        </p:nvSpPr>
        <p:spPr bwMode="white">
          <a:xfrm>
            <a:off x="681904" y="3556364"/>
            <a:ext cx="333333" cy="5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6B77AF-9195-B335-ACE5-ED36E33D551D}"/>
              </a:ext>
            </a:extLst>
          </p:cNvPr>
          <p:cNvSpPr/>
          <p:nvPr/>
        </p:nvSpPr>
        <p:spPr bwMode="white">
          <a:xfrm>
            <a:off x="967619" y="4004575"/>
            <a:ext cx="838095" cy="5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894383-9D44-8B5C-A34C-599C75964899}"/>
              </a:ext>
            </a:extLst>
          </p:cNvPr>
          <p:cNvSpPr/>
          <p:nvPr/>
        </p:nvSpPr>
        <p:spPr bwMode="white">
          <a:xfrm>
            <a:off x="8462857" y="4004575"/>
            <a:ext cx="866666" cy="5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583A1A-460B-A099-C441-24A316D52B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6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EC0EBE-46A6-8291-572A-94052E9811E2}"/>
              </a:ext>
            </a:extLst>
          </p:cNvPr>
          <p:cNvSpPr/>
          <p:nvPr/>
        </p:nvSpPr>
        <p:spPr bwMode="white">
          <a:xfrm>
            <a:off x="3958095" y="1286910"/>
            <a:ext cx="1104761" cy="5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2BDC6B-30BA-1A62-1DC2-644D637335DB}"/>
              </a:ext>
            </a:extLst>
          </p:cNvPr>
          <p:cNvSpPr/>
          <p:nvPr/>
        </p:nvSpPr>
        <p:spPr bwMode="white">
          <a:xfrm>
            <a:off x="1224761" y="3968422"/>
            <a:ext cx="1095238" cy="5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019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77CE0B-CCD5-AF5C-20C0-6AC998F17C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8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F39875-B699-6BCB-679E-69966B101E71}"/>
              </a:ext>
            </a:extLst>
          </p:cNvPr>
          <p:cNvSpPr/>
          <p:nvPr/>
        </p:nvSpPr>
        <p:spPr bwMode="white">
          <a:xfrm>
            <a:off x="1224761" y="1305681"/>
            <a:ext cx="1352380" cy="57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060C3A-5E40-9693-47E9-63A068F46805}"/>
              </a:ext>
            </a:extLst>
          </p:cNvPr>
          <p:cNvSpPr/>
          <p:nvPr/>
        </p:nvSpPr>
        <p:spPr bwMode="white">
          <a:xfrm>
            <a:off x="3700952" y="1753767"/>
            <a:ext cx="838095" cy="57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91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51AD4A-F5DA-7F68-EC32-311D739E4A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1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930983-B615-0EDF-6000-0E0C85DCC9B4}"/>
              </a:ext>
            </a:extLst>
          </p:cNvPr>
          <p:cNvSpPr/>
          <p:nvPr/>
        </p:nvSpPr>
        <p:spPr bwMode="white">
          <a:xfrm>
            <a:off x="3062857" y="1029221"/>
            <a:ext cx="523809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FDD735-430C-0FC0-9957-3D58A9B95CFA}"/>
              </a:ext>
            </a:extLst>
          </p:cNvPr>
          <p:cNvSpPr/>
          <p:nvPr/>
        </p:nvSpPr>
        <p:spPr bwMode="white">
          <a:xfrm>
            <a:off x="10015238" y="1925691"/>
            <a:ext cx="504761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BDCF90-1961-DABC-49BF-181E6DCBFC1E}"/>
              </a:ext>
            </a:extLst>
          </p:cNvPr>
          <p:cNvSpPr/>
          <p:nvPr/>
        </p:nvSpPr>
        <p:spPr bwMode="white">
          <a:xfrm>
            <a:off x="11224761" y="1925691"/>
            <a:ext cx="333334" cy="21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E3E19E-ED18-FC24-129D-5691B7C5C475}"/>
              </a:ext>
            </a:extLst>
          </p:cNvPr>
          <p:cNvSpPr/>
          <p:nvPr/>
        </p:nvSpPr>
        <p:spPr bwMode="white">
          <a:xfrm>
            <a:off x="967619" y="2383464"/>
            <a:ext cx="809523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16EEF6-85D1-DA92-6755-B836BC1EDBE5}"/>
              </a:ext>
            </a:extLst>
          </p:cNvPr>
          <p:cNvSpPr/>
          <p:nvPr/>
        </p:nvSpPr>
        <p:spPr bwMode="white">
          <a:xfrm>
            <a:off x="2434285" y="2364390"/>
            <a:ext cx="771428" cy="25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E9D122-493C-FEAB-2405-F16A144ECA69}"/>
              </a:ext>
            </a:extLst>
          </p:cNvPr>
          <p:cNvSpPr/>
          <p:nvPr/>
        </p:nvSpPr>
        <p:spPr bwMode="white">
          <a:xfrm>
            <a:off x="7300952" y="2373927"/>
            <a:ext cx="4257143" cy="2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53275F0-00BF-B1C7-BA8F-9A00F2FC5056}"/>
              </a:ext>
            </a:extLst>
          </p:cNvPr>
          <p:cNvSpPr/>
          <p:nvPr/>
        </p:nvSpPr>
        <p:spPr bwMode="white">
          <a:xfrm>
            <a:off x="967619" y="2822162"/>
            <a:ext cx="2761904" cy="2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AA9B827-C731-7C9A-A8BA-EC9F6F4EEB1A}"/>
              </a:ext>
            </a:extLst>
          </p:cNvPr>
          <p:cNvSpPr/>
          <p:nvPr/>
        </p:nvSpPr>
        <p:spPr bwMode="white">
          <a:xfrm>
            <a:off x="8148571" y="2812625"/>
            <a:ext cx="3409523" cy="2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0032F5F-FCC0-43E3-724D-E58CBAF22F56}"/>
              </a:ext>
            </a:extLst>
          </p:cNvPr>
          <p:cNvSpPr/>
          <p:nvPr/>
        </p:nvSpPr>
        <p:spPr bwMode="white">
          <a:xfrm>
            <a:off x="977142" y="3260860"/>
            <a:ext cx="7333333" cy="25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80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4C8703-5DFB-6DF2-3104-B659265A26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67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074171-68B7-9676-A336-9CE0DFE3BF67}"/>
              </a:ext>
            </a:extLst>
          </p:cNvPr>
          <p:cNvSpPr/>
          <p:nvPr/>
        </p:nvSpPr>
        <p:spPr bwMode="white">
          <a:xfrm>
            <a:off x="3605714" y="1067274"/>
            <a:ext cx="1066666" cy="24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3E437F-580E-9B67-CB0C-80048EA6957A}"/>
              </a:ext>
            </a:extLst>
          </p:cNvPr>
          <p:cNvSpPr/>
          <p:nvPr/>
        </p:nvSpPr>
        <p:spPr bwMode="white">
          <a:xfrm>
            <a:off x="6758095" y="1057746"/>
            <a:ext cx="1342857" cy="24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D93874-57CC-DF38-E954-89D385F7AED0}"/>
              </a:ext>
            </a:extLst>
          </p:cNvPr>
          <p:cNvSpPr/>
          <p:nvPr/>
        </p:nvSpPr>
        <p:spPr bwMode="white">
          <a:xfrm>
            <a:off x="5796190" y="1505536"/>
            <a:ext cx="2228571" cy="24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ED62144-1EC1-C5E1-D88B-EE15E0CAF7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334422"/>
            <a:ext cx="10800000" cy="1325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DECA27-4D69-5124-DEB4-6BBF6894F7D1}"/>
              </a:ext>
            </a:extLst>
          </p:cNvPr>
          <p:cNvSpPr/>
          <p:nvPr/>
        </p:nvSpPr>
        <p:spPr bwMode="white">
          <a:xfrm>
            <a:off x="5316765" y="2401180"/>
            <a:ext cx="219047" cy="20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18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872FEE-AFF8-3168-6D2B-1454F87586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1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7556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F09966-0120-7E9E-78C6-415196D89A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4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656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7D8F96-A143-A52A-3172-4EDE62612F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9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5786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2023-12-25T06:51:45Z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