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7" r:id="rId3"/>
    <p:sldId id="356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E3AF0-7F58-D6A4-6F2B-951A8438F6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/>
        </p:blipFill>
        <p:spPr>
          <a:xfrm>
            <a:off x="2543904" y="3008660"/>
            <a:ext cx="7104192" cy="84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AECAD-CAB3-800F-79BC-2DBD80AB6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8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0084C0-CC10-FCAB-70D5-3C22051D7B17}"/>
              </a:ext>
            </a:extLst>
          </p:cNvPr>
          <p:cNvSpPr/>
          <p:nvPr/>
        </p:nvSpPr>
        <p:spPr bwMode="white">
          <a:xfrm>
            <a:off x="1519181" y="3279722"/>
            <a:ext cx="9553007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E1899A-6849-1546-4B42-9871722598D0}"/>
              </a:ext>
            </a:extLst>
          </p:cNvPr>
          <p:cNvSpPr/>
          <p:nvPr/>
        </p:nvSpPr>
        <p:spPr bwMode="white">
          <a:xfrm>
            <a:off x="1147469" y="4014843"/>
            <a:ext cx="966452" cy="36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F64860-ECC7-268A-2376-4288F9051F6B}"/>
              </a:ext>
            </a:extLst>
          </p:cNvPr>
          <p:cNvSpPr/>
          <p:nvPr/>
        </p:nvSpPr>
        <p:spPr bwMode="white">
          <a:xfrm>
            <a:off x="1519181" y="6192290"/>
            <a:ext cx="2193102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91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9734D-E364-4192-BB52-BC3D1FC51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073D3-80D8-5A04-088D-46CED2B391BC}"/>
              </a:ext>
            </a:extLst>
          </p:cNvPr>
          <p:cNvSpPr/>
          <p:nvPr/>
        </p:nvSpPr>
        <p:spPr bwMode="white">
          <a:xfrm>
            <a:off x="1548571" y="2536971"/>
            <a:ext cx="9419046" cy="39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24D7F7-28DA-52F7-E47E-3C14C9BE0643}"/>
              </a:ext>
            </a:extLst>
          </p:cNvPr>
          <p:cNvSpPr/>
          <p:nvPr/>
        </p:nvSpPr>
        <p:spPr bwMode="white">
          <a:xfrm>
            <a:off x="1529523" y="4769918"/>
            <a:ext cx="8609523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00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C63C9-7E85-A32A-9599-DD356756E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AC6EB2-2219-A142-4C11-EC491ECBDB68}"/>
              </a:ext>
            </a:extLst>
          </p:cNvPr>
          <p:cNvSpPr/>
          <p:nvPr/>
        </p:nvSpPr>
        <p:spPr bwMode="white">
          <a:xfrm>
            <a:off x="3186666" y="1849546"/>
            <a:ext cx="2504761" cy="3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810D0D-F7BE-EEA1-C1CB-024387F7BB9F}"/>
              </a:ext>
            </a:extLst>
          </p:cNvPr>
          <p:cNvSpPr/>
          <p:nvPr/>
        </p:nvSpPr>
        <p:spPr bwMode="white">
          <a:xfrm>
            <a:off x="2872380" y="2612630"/>
            <a:ext cx="6552380" cy="37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39148F-87C6-642D-483D-27C128682B3F}"/>
              </a:ext>
            </a:extLst>
          </p:cNvPr>
          <p:cNvSpPr/>
          <p:nvPr/>
        </p:nvSpPr>
        <p:spPr bwMode="white">
          <a:xfrm>
            <a:off x="7653333" y="3356637"/>
            <a:ext cx="3019047" cy="37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3A9ACE-B89C-46EE-A13B-30CE83F044A4}"/>
              </a:ext>
            </a:extLst>
          </p:cNvPr>
          <p:cNvSpPr/>
          <p:nvPr/>
        </p:nvSpPr>
        <p:spPr bwMode="white">
          <a:xfrm>
            <a:off x="1567619" y="4091105"/>
            <a:ext cx="2838095" cy="38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00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B1F2E-F8FC-3DB7-1938-E0A124C467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61A52-2390-620D-3362-486693F643D6}"/>
              </a:ext>
            </a:extLst>
          </p:cNvPr>
          <p:cNvSpPr/>
          <p:nvPr/>
        </p:nvSpPr>
        <p:spPr bwMode="white">
          <a:xfrm>
            <a:off x="3215238" y="1076825"/>
            <a:ext cx="1228571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FF767C-E338-4B47-6307-C4B9FFCF0A54}"/>
              </a:ext>
            </a:extLst>
          </p:cNvPr>
          <p:cNvSpPr/>
          <p:nvPr/>
        </p:nvSpPr>
        <p:spPr bwMode="white">
          <a:xfrm>
            <a:off x="5462857" y="1076825"/>
            <a:ext cx="1257142" cy="36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B548E0-B806-35C6-A0AE-33F3B6AA99A2}"/>
              </a:ext>
            </a:extLst>
          </p:cNvPr>
          <p:cNvSpPr/>
          <p:nvPr/>
        </p:nvSpPr>
        <p:spPr bwMode="white">
          <a:xfrm>
            <a:off x="9424760" y="1820131"/>
            <a:ext cx="1351759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E028E0-260B-553F-0BBF-816E31E59038}"/>
              </a:ext>
            </a:extLst>
          </p:cNvPr>
          <p:cNvSpPr/>
          <p:nvPr/>
        </p:nvSpPr>
        <p:spPr bwMode="white">
          <a:xfrm>
            <a:off x="1559496" y="2563437"/>
            <a:ext cx="1227169" cy="3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346FD2-8C39-3F88-345A-82FF0CAAA631}"/>
              </a:ext>
            </a:extLst>
          </p:cNvPr>
          <p:cNvSpPr/>
          <p:nvPr/>
        </p:nvSpPr>
        <p:spPr bwMode="white">
          <a:xfrm>
            <a:off x="6243809" y="4069108"/>
            <a:ext cx="1685714" cy="3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3B5A54-503D-3E31-1204-3C97BFEBDD1D}"/>
              </a:ext>
            </a:extLst>
          </p:cNvPr>
          <p:cNvSpPr/>
          <p:nvPr/>
        </p:nvSpPr>
        <p:spPr bwMode="white">
          <a:xfrm>
            <a:off x="10958095" y="4107226"/>
            <a:ext cx="361904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74EBBB-6EE3-4992-6029-AA1FFF1BFB32}"/>
              </a:ext>
            </a:extLst>
          </p:cNvPr>
          <p:cNvSpPr/>
          <p:nvPr/>
        </p:nvSpPr>
        <p:spPr bwMode="white">
          <a:xfrm>
            <a:off x="1129523" y="4831473"/>
            <a:ext cx="1190476" cy="3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52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CE888-9EB0-F161-D415-E75C1AD313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108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B2211-7395-7393-D0AC-9E4E575D3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9BF884-B6FF-CED0-B640-9B597E8B3E53}"/>
              </a:ext>
            </a:extLst>
          </p:cNvPr>
          <p:cNvSpPr/>
          <p:nvPr/>
        </p:nvSpPr>
        <p:spPr bwMode="white">
          <a:xfrm>
            <a:off x="3186666" y="1096035"/>
            <a:ext cx="828571" cy="33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C80199-CFDD-6F23-E1E2-BDABDAA27E3E}"/>
              </a:ext>
            </a:extLst>
          </p:cNvPr>
          <p:cNvSpPr/>
          <p:nvPr/>
        </p:nvSpPr>
        <p:spPr bwMode="white">
          <a:xfrm>
            <a:off x="7729523" y="1067411"/>
            <a:ext cx="2990475" cy="38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AA62E-D09E-DD00-B28A-D2A83FB45CCE}"/>
              </a:ext>
            </a:extLst>
          </p:cNvPr>
          <p:cNvSpPr/>
          <p:nvPr/>
        </p:nvSpPr>
        <p:spPr bwMode="white">
          <a:xfrm>
            <a:off x="681904" y="1821165"/>
            <a:ext cx="10166624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B132E8-AC39-97C6-1F80-300060324D97}"/>
              </a:ext>
            </a:extLst>
          </p:cNvPr>
          <p:cNvSpPr/>
          <p:nvPr/>
        </p:nvSpPr>
        <p:spPr bwMode="white">
          <a:xfrm>
            <a:off x="824761" y="2565376"/>
            <a:ext cx="10023767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39A2054-0453-065C-B4C6-2509DF15F87E}"/>
              </a:ext>
            </a:extLst>
          </p:cNvPr>
          <p:cNvSpPr/>
          <p:nvPr/>
        </p:nvSpPr>
        <p:spPr bwMode="white">
          <a:xfrm>
            <a:off x="681904" y="3309588"/>
            <a:ext cx="9662568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65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15B3A-F1AD-AE19-BD92-4108B5B8C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FA9676-992D-93EC-2843-A2FCCBC60B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7152"/>
            <a:ext cx="10800000" cy="14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67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14FC4-0B8F-3C12-69E4-7400D82B9B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ADE21-88BA-8BD3-81CA-2B799F8C2C87}"/>
              </a:ext>
            </a:extLst>
          </p:cNvPr>
          <p:cNvSpPr/>
          <p:nvPr/>
        </p:nvSpPr>
        <p:spPr bwMode="white">
          <a:xfrm>
            <a:off x="5072380" y="1924402"/>
            <a:ext cx="1000000" cy="37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99E9FD-5983-6688-C92C-970B38DBB840}"/>
              </a:ext>
            </a:extLst>
          </p:cNvPr>
          <p:cNvSpPr/>
          <p:nvPr/>
        </p:nvSpPr>
        <p:spPr bwMode="white">
          <a:xfrm>
            <a:off x="5081904" y="2743468"/>
            <a:ext cx="723809" cy="33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9506DC-6A8F-8CF3-26F9-E4D77FA1AEC6}"/>
              </a:ext>
            </a:extLst>
          </p:cNvPr>
          <p:cNvSpPr/>
          <p:nvPr/>
        </p:nvSpPr>
        <p:spPr bwMode="white">
          <a:xfrm>
            <a:off x="8720000" y="3572058"/>
            <a:ext cx="304762" cy="2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7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E2979-421D-F306-55B7-7D6E699E4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BAA6A1-43D3-DCB4-766D-7463F1A0C620}"/>
              </a:ext>
            </a:extLst>
          </p:cNvPr>
          <p:cNvSpPr/>
          <p:nvPr/>
        </p:nvSpPr>
        <p:spPr bwMode="white">
          <a:xfrm>
            <a:off x="1529522" y="1886823"/>
            <a:ext cx="9823061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563E9B-006D-4288-31D5-D90ACC498DDD}"/>
              </a:ext>
            </a:extLst>
          </p:cNvPr>
          <p:cNvSpPr/>
          <p:nvPr/>
        </p:nvSpPr>
        <p:spPr bwMode="white">
          <a:xfrm>
            <a:off x="1139046" y="2696822"/>
            <a:ext cx="1428561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7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FC497-401D-C824-E5C3-371655FA0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7A9F5B-06B5-5EE9-B992-745CD871E44F}"/>
              </a:ext>
            </a:extLst>
          </p:cNvPr>
          <p:cNvSpPr/>
          <p:nvPr/>
        </p:nvSpPr>
        <p:spPr bwMode="white">
          <a:xfrm>
            <a:off x="8634285" y="1067438"/>
            <a:ext cx="2714285" cy="39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874E4C-6BB6-21CF-C26C-CA5E3361DD4C}"/>
              </a:ext>
            </a:extLst>
          </p:cNvPr>
          <p:cNvSpPr/>
          <p:nvPr/>
        </p:nvSpPr>
        <p:spPr bwMode="white">
          <a:xfrm>
            <a:off x="1120000" y="1878662"/>
            <a:ext cx="1657142" cy="35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18306E-45E5-8B89-36DF-AD5E326E5D04}"/>
              </a:ext>
            </a:extLst>
          </p:cNvPr>
          <p:cNvSpPr/>
          <p:nvPr/>
        </p:nvSpPr>
        <p:spPr bwMode="white">
          <a:xfrm>
            <a:off x="5447929" y="1878662"/>
            <a:ext cx="5910166" cy="3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4334B2-6810-B354-27BE-8DDF5DC1E124}"/>
              </a:ext>
            </a:extLst>
          </p:cNvPr>
          <p:cNvSpPr/>
          <p:nvPr/>
        </p:nvSpPr>
        <p:spPr bwMode="white">
          <a:xfrm>
            <a:off x="1120000" y="2670799"/>
            <a:ext cx="2580952" cy="3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4B8191-3555-4CAC-CA9D-CF0B9786FF66}"/>
              </a:ext>
            </a:extLst>
          </p:cNvPr>
          <p:cNvSpPr/>
          <p:nvPr/>
        </p:nvSpPr>
        <p:spPr bwMode="white">
          <a:xfrm>
            <a:off x="6272380" y="2670799"/>
            <a:ext cx="4180952" cy="39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170A15-CA7B-74F0-9AD9-3307AE1F16DB}"/>
              </a:ext>
            </a:extLst>
          </p:cNvPr>
          <p:cNvSpPr/>
          <p:nvPr/>
        </p:nvSpPr>
        <p:spPr bwMode="white">
          <a:xfrm>
            <a:off x="8405714" y="3472479"/>
            <a:ext cx="2923809" cy="3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55C0F5-EEBB-9EB0-7719-72306065E99C}"/>
              </a:ext>
            </a:extLst>
          </p:cNvPr>
          <p:cNvSpPr/>
          <p:nvPr/>
        </p:nvSpPr>
        <p:spPr bwMode="white">
          <a:xfrm>
            <a:off x="1129523" y="4283703"/>
            <a:ext cx="2066666" cy="3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10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9C8F3-52E9-DED2-FF9F-DADD5D8B2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1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6D953-6481-6EC0-861F-18A45DFA5EE8}"/>
              </a:ext>
            </a:extLst>
          </p:cNvPr>
          <p:cNvSpPr/>
          <p:nvPr/>
        </p:nvSpPr>
        <p:spPr bwMode="white">
          <a:xfrm>
            <a:off x="5833570" y="2495905"/>
            <a:ext cx="761595" cy="35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46E000-21BA-CCFD-52E8-43FCB2906E5D}"/>
              </a:ext>
            </a:extLst>
          </p:cNvPr>
          <p:cNvSpPr/>
          <p:nvPr/>
        </p:nvSpPr>
        <p:spPr bwMode="white">
          <a:xfrm>
            <a:off x="9487416" y="2495905"/>
            <a:ext cx="770663" cy="35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C5AF63-8AA8-2EBD-9A42-80ED774EBC7D}"/>
              </a:ext>
            </a:extLst>
          </p:cNvPr>
          <p:cNvSpPr/>
          <p:nvPr/>
        </p:nvSpPr>
        <p:spPr bwMode="white">
          <a:xfrm>
            <a:off x="5090108" y="3230645"/>
            <a:ext cx="734395" cy="33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20A048-459C-66B2-440F-117C45DB4215}"/>
              </a:ext>
            </a:extLst>
          </p:cNvPr>
          <p:cNvSpPr/>
          <p:nvPr/>
        </p:nvSpPr>
        <p:spPr bwMode="white">
          <a:xfrm>
            <a:off x="8662354" y="3212503"/>
            <a:ext cx="752529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84C73E-5206-878D-F8DB-3B5D278023E1}"/>
              </a:ext>
            </a:extLst>
          </p:cNvPr>
          <p:cNvSpPr/>
          <p:nvPr/>
        </p:nvSpPr>
        <p:spPr bwMode="white">
          <a:xfrm>
            <a:off x="5915170" y="3938173"/>
            <a:ext cx="797862" cy="34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C1F54A-B379-6D30-6537-08EA80C0A1C3}"/>
              </a:ext>
            </a:extLst>
          </p:cNvPr>
          <p:cNvSpPr/>
          <p:nvPr/>
        </p:nvSpPr>
        <p:spPr bwMode="white">
          <a:xfrm>
            <a:off x="3104519" y="4645700"/>
            <a:ext cx="788795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ACF16A-F933-7BE7-FDDE-F73DF6CBEE50}"/>
              </a:ext>
            </a:extLst>
          </p:cNvPr>
          <p:cNvSpPr/>
          <p:nvPr/>
        </p:nvSpPr>
        <p:spPr bwMode="white">
          <a:xfrm>
            <a:off x="5507172" y="5380440"/>
            <a:ext cx="734395" cy="32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3D3812-9BBF-AE7C-D4F3-23D86668EED0}"/>
              </a:ext>
            </a:extLst>
          </p:cNvPr>
          <p:cNvSpPr/>
          <p:nvPr/>
        </p:nvSpPr>
        <p:spPr bwMode="white">
          <a:xfrm>
            <a:off x="6595166" y="6078897"/>
            <a:ext cx="743462" cy="34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6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897EF-E24B-64DF-F222-BA362731E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97235"/>
            <a:ext cx="10800000" cy="495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01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551D4-A1BD-7DC1-7520-D668620B4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524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7A04E-C352-1C7F-CCAD-D6D259EFD8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130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C8B390-1127-E0EB-9E39-B19533584F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85"/>
          <a:stretch/>
        </p:blipFill>
        <p:spPr>
          <a:xfrm>
            <a:off x="720000" y="2285601"/>
            <a:ext cx="10800000" cy="452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370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CF8E0-0112-C28F-6C53-8943FC8F40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9"/>
          <a:stretch/>
        </p:blipFill>
        <p:spPr>
          <a:xfrm>
            <a:off x="720000" y="764703"/>
            <a:ext cx="10560576" cy="600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974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BA763-C5BF-E33E-85A2-182178AC36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558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C997E-FB85-F1FE-5628-9778B2500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1A48FD-DD32-5C37-1782-7C120B05D15D}"/>
              </a:ext>
            </a:extLst>
          </p:cNvPr>
          <p:cNvSpPr/>
          <p:nvPr/>
        </p:nvSpPr>
        <p:spPr bwMode="white">
          <a:xfrm>
            <a:off x="6720000" y="1057723"/>
            <a:ext cx="4219047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3F568E-DD2D-76F9-177A-8298F0AC13E7}"/>
              </a:ext>
            </a:extLst>
          </p:cNvPr>
          <p:cNvSpPr/>
          <p:nvPr/>
        </p:nvSpPr>
        <p:spPr bwMode="white">
          <a:xfrm>
            <a:off x="2862857" y="4258053"/>
            <a:ext cx="4304761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E8C014-15FE-1E47-A316-FE121175E8FB}"/>
              </a:ext>
            </a:extLst>
          </p:cNvPr>
          <p:cNvSpPr/>
          <p:nvPr/>
        </p:nvSpPr>
        <p:spPr bwMode="white">
          <a:xfrm>
            <a:off x="2881904" y="5077185"/>
            <a:ext cx="8470680" cy="38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2FCFF9-1117-FD1B-8804-71EB4C67CB38}"/>
              </a:ext>
            </a:extLst>
          </p:cNvPr>
          <p:cNvSpPr/>
          <p:nvPr/>
        </p:nvSpPr>
        <p:spPr bwMode="white">
          <a:xfrm>
            <a:off x="1148571" y="5886793"/>
            <a:ext cx="2219047" cy="36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2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7DD07-B0FF-BC53-1466-B4E2FD87E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645F9-ECF3-7080-8A16-61EA6F5FD6EE}"/>
              </a:ext>
            </a:extLst>
          </p:cNvPr>
          <p:cNvSpPr/>
          <p:nvPr/>
        </p:nvSpPr>
        <p:spPr bwMode="white">
          <a:xfrm>
            <a:off x="10424761" y="1067499"/>
            <a:ext cx="276190" cy="28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4366AD-55A3-198D-3A12-033E7CE42B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77072"/>
            <a:ext cx="10800000" cy="155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565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7667B-335B-F486-2C70-A874005E4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D1A06-CCB3-8899-A335-00B0C1C66B75}"/>
              </a:ext>
            </a:extLst>
          </p:cNvPr>
          <p:cNvSpPr/>
          <p:nvPr/>
        </p:nvSpPr>
        <p:spPr bwMode="white">
          <a:xfrm>
            <a:off x="5710476" y="1086415"/>
            <a:ext cx="5642108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F9F04-7015-AB03-0B8B-756FFA22734F}"/>
              </a:ext>
            </a:extLst>
          </p:cNvPr>
          <p:cNvSpPr/>
          <p:nvPr/>
        </p:nvSpPr>
        <p:spPr bwMode="white">
          <a:xfrm>
            <a:off x="1129523" y="1868251"/>
            <a:ext cx="5952380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507B4C-1422-BFDB-5115-A856FDC31CEE}"/>
              </a:ext>
            </a:extLst>
          </p:cNvPr>
          <p:cNvSpPr/>
          <p:nvPr/>
        </p:nvSpPr>
        <p:spPr bwMode="white">
          <a:xfrm>
            <a:off x="1558095" y="2688226"/>
            <a:ext cx="1638095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39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B8215-D7D9-AE4E-508F-BB77E232D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5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13BC15-7488-7FB3-1530-AD004ED59AF8}"/>
              </a:ext>
            </a:extLst>
          </p:cNvPr>
          <p:cNvSpPr/>
          <p:nvPr/>
        </p:nvSpPr>
        <p:spPr bwMode="white">
          <a:xfrm>
            <a:off x="3602098" y="3225913"/>
            <a:ext cx="6756536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459D22-BDF1-FDFF-A612-6D83A7049F94}"/>
              </a:ext>
            </a:extLst>
          </p:cNvPr>
          <p:cNvSpPr/>
          <p:nvPr/>
        </p:nvSpPr>
        <p:spPr bwMode="white">
          <a:xfrm>
            <a:off x="1091048" y="3959946"/>
            <a:ext cx="569516" cy="31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2088D3-0CE4-EBC6-5CE6-92E5D9CAB92D}"/>
              </a:ext>
            </a:extLst>
          </p:cNvPr>
          <p:cNvSpPr/>
          <p:nvPr/>
        </p:nvSpPr>
        <p:spPr bwMode="white">
          <a:xfrm>
            <a:off x="3541695" y="4650800"/>
            <a:ext cx="5151536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09691E-0E58-D05E-EDF6-EB94C783504D}"/>
              </a:ext>
            </a:extLst>
          </p:cNvPr>
          <p:cNvSpPr/>
          <p:nvPr/>
        </p:nvSpPr>
        <p:spPr bwMode="white">
          <a:xfrm>
            <a:off x="3602098" y="5376197"/>
            <a:ext cx="6730649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570676-2BD9-1149-0498-8C3D61FE0C2F}"/>
              </a:ext>
            </a:extLst>
          </p:cNvPr>
          <p:cNvSpPr/>
          <p:nvPr/>
        </p:nvSpPr>
        <p:spPr bwMode="white">
          <a:xfrm>
            <a:off x="1082419" y="6092959"/>
            <a:ext cx="552258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92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198E9-CF23-80DC-B930-B88657C1BF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3AAF7-BE00-75D1-0428-80559D8C68E3}"/>
              </a:ext>
            </a:extLst>
          </p:cNvPr>
          <p:cNvSpPr/>
          <p:nvPr/>
        </p:nvSpPr>
        <p:spPr bwMode="white">
          <a:xfrm>
            <a:off x="1539047" y="2648571"/>
            <a:ext cx="9819047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F1E305-3C06-3569-4F66-4D08196E47C6}"/>
              </a:ext>
            </a:extLst>
          </p:cNvPr>
          <p:cNvSpPr/>
          <p:nvPr/>
        </p:nvSpPr>
        <p:spPr bwMode="white">
          <a:xfrm>
            <a:off x="1110476" y="3439227"/>
            <a:ext cx="10247618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2B5D34-CC32-1F15-4027-7D5962572909}"/>
              </a:ext>
            </a:extLst>
          </p:cNvPr>
          <p:cNvSpPr/>
          <p:nvPr/>
        </p:nvSpPr>
        <p:spPr bwMode="white">
          <a:xfrm>
            <a:off x="1139047" y="4229883"/>
            <a:ext cx="3457142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53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5231D-40C1-C5D4-4B98-86C1A4318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D6853-60F2-83E1-4E63-09F2E3404800}"/>
              </a:ext>
            </a:extLst>
          </p:cNvPr>
          <p:cNvSpPr/>
          <p:nvPr/>
        </p:nvSpPr>
        <p:spPr bwMode="white">
          <a:xfrm>
            <a:off x="8310476" y="1830309"/>
            <a:ext cx="304761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4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DD63D-0CD6-7818-9B39-A8463FC73D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246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ED21D-9CEC-235A-0CCC-05D0AFB035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CB64DA-1772-BE16-13F7-2CAA38C4A152}"/>
              </a:ext>
            </a:extLst>
          </p:cNvPr>
          <p:cNvSpPr/>
          <p:nvPr/>
        </p:nvSpPr>
        <p:spPr bwMode="white">
          <a:xfrm>
            <a:off x="8291428" y="1095979"/>
            <a:ext cx="342857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84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3B6C3-C74A-C458-E64D-85C3281D6A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172031-31FC-C725-F72B-25AFF1EEC1DC}"/>
              </a:ext>
            </a:extLst>
          </p:cNvPr>
          <p:cNvSpPr/>
          <p:nvPr/>
        </p:nvSpPr>
        <p:spPr bwMode="white">
          <a:xfrm>
            <a:off x="9129523" y="2565221"/>
            <a:ext cx="295238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63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723B1-CA29-2840-18A8-B524C7B428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3F77B8-176C-4F87-6F23-12DD481C3562}"/>
              </a:ext>
            </a:extLst>
          </p:cNvPr>
          <p:cNvSpPr/>
          <p:nvPr/>
        </p:nvSpPr>
        <p:spPr bwMode="white">
          <a:xfrm>
            <a:off x="8739047" y="1076840"/>
            <a:ext cx="304761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1B33CA-278A-8CBF-FE05-C593169E64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869160"/>
            <a:ext cx="10800000" cy="144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133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E2DD5-3B5A-D394-EEE8-B902DEBB6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9D900-38FA-BB8B-85F5-F5D731BD23FA}"/>
              </a:ext>
            </a:extLst>
          </p:cNvPr>
          <p:cNvSpPr/>
          <p:nvPr/>
        </p:nvSpPr>
        <p:spPr bwMode="white">
          <a:xfrm>
            <a:off x="7546666" y="1094033"/>
            <a:ext cx="235681" cy="25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12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BBE22-643A-118C-27C9-C7F55ADDB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4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F5B236-A49F-CC3F-D4B4-A74905558ED1}"/>
              </a:ext>
            </a:extLst>
          </p:cNvPr>
          <p:cNvSpPr/>
          <p:nvPr/>
        </p:nvSpPr>
        <p:spPr bwMode="white">
          <a:xfrm>
            <a:off x="2681256" y="1802681"/>
            <a:ext cx="428739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20D61E-913A-88CD-6D20-52F9C9088FFB}"/>
              </a:ext>
            </a:extLst>
          </p:cNvPr>
          <p:cNvSpPr/>
          <p:nvPr/>
        </p:nvSpPr>
        <p:spPr bwMode="white">
          <a:xfrm>
            <a:off x="7953845" y="1811809"/>
            <a:ext cx="419617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90F019-64A5-70DC-710C-22CBD7F1707F}"/>
              </a:ext>
            </a:extLst>
          </p:cNvPr>
          <p:cNvSpPr/>
          <p:nvPr/>
        </p:nvSpPr>
        <p:spPr bwMode="white">
          <a:xfrm>
            <a:off x="2708623" y="2532950"/>
            <a:ext cx="346640" cy="3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A24B8E-4C67-1C5F-9EE1-46816A03634E}"/>
              </a:ext>
            </a:extLst>
          </p:cNvPr>
          <p:cNvSpPr/>
          <p:nvPr/>
        </p:nvSpPr>
        <p:spPr bwMode="white">
          <a:xfrm>
            <a:off x="8373462" y="2532950"/>
            <a:ext cx="383129" cy="33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2FDFAE-EAF7-A371-62D5-C8EE85688AAC}"/>
              </a:ext>
            </a:extLst>
          </p:cNvPr>
          <p:cNvSpPr/>
          <p:nvPr/>
        </p:nvSpPr>
        <p:spPr bwMode="white">
          <a:xfrm>
            <a:off x="3529614" y="3281477"/>
            <a:ext cx="319274" cy="25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6052EC-ED75-7313-ADBF-42DA410F91D9}"/>
              </a:ext>
            </a:extLst>
          </p:cNvPr>
          <p:cNvSpPr/>
          <p:nvPr/>
        </p:nvSpPr>
        <p:spPr bwMode="white">
          <a:xfrm>
            <a:off x="8373462" y="3281477"/>
            <a:ext cx="401373" cy="28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C7C181-D0F8-3F6C-6C78-F7BD4A8083E6}"/>
              </a:ext>
            </a:extLst>
          </p:cNvPr>
          <p:cNvSpPr/>
          <p:nvPr/>
        </p:nvSpPr>
        <p:spPr bwMode="white">
          <a:xfrm>
            <a:off x="7224075" y="3938719"/>
            <a:ext cx="428739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BC6CE2-5EF8-5438-1C93-4A0B5E5743BA}"/>
              </a:ext>
            </a:extLst>
          </p:cNvPr>
          <p:cNvSpPr/>
          <p:nvPr/>
        </p:nvSpPr>
        <p:spPr bwMode="white">
          <a:xfrm>
            <a:off x="6403083" y="5371873"/>
            <a:ext cx="428739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94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8D68E-0DF5-A292-5BC3-75DBE6940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D3830-E2B2-C6FC-84D1-F8B7D097C49C}"/>
              </a:ext>
            </a:extLst>
          </p:cNvPr>
          <p:cNvSpPr/>
          <p:nvPr/>
        </p:nvSpPr>
        <p:spPr bwMode="white">
          <a:xfrm>
            <a:off x="7891428" y="1114869"/>
            <a:ext cx="304761" cy="2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6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2023-12-25T05:34:37Z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