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338387"/>
            <a:ext cx="59340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1B39C-FD72-C99F-9E35-EBF32EB848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4DAD20-3DBA-FE7E-F043-0FE4AFC2FE36}"/>
              </a:ext>
            </a:extLst>
          </p:cNvPr>
          <p:cNvSpPr/>
          <p:nvPr/>
        </p:nvSpPr>
        <p:spPr bwMode="white">
          <a:xfrm>
            <a:off x="5653333" y="1095873"/>
            <a:ext cx="21904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000" y="2924945"/>
            <a:ext cx="1296144" cy="6646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6000" y="2924945"/>
            <a:ext cx="664689" cy="6646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229" y="3708000"/>
            <a:ext cx="1296144" cy="6646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2000" y="3707999"/>
            <a:ext cx="1296144" cy="6646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00" y="4464000"/>
            <a:ext cx="1296144" cy="664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38998-CB83-B12B-986F-F32CB48E6F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D67F7-030C-BAB8-422A-1EB93E24CCFC}"/>
              </a:ext>
            </a:extLst>
          </p:cNvPr>
          <p:cNvSpPr/>
          <p:nvPr/>
        </p:nvSpPr>
        <p:spPr bwMode="white">
          <a:xfrm>
            <a:off x="6320000" y="1114960"/>
            <a:ext cx="209523" cy="1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89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675EC-F5FC-918A-F672-495488D86E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D4860-C2D5-0792-57D2-70A24483866C}"/>
              </a:ext>
            </a:extLst>
          </p:cNvPr>
          <p:cNvSpPr/>
          <p:nvPr/>
        </p:nvSpPr>
        <p:spPr bwMode="white">
          <a:xfrm>
            <a:off x="5434285" y="2410553"/>
            <a:ext cx="1200000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DC69B5-BBBE-0B71-5509-49AE99E1BD65}"/>
              </a:ext>
            </a:extLst>
          </p:cNvPr>
          <p:cNvSpPr/>
          <p:nvPr/>
        </p:nvSpPr>
        <p:spPr bwMode="white">
          <a:xfrm>
            <a:off x="1900952" y="2829734"/>
            <a:ext cx="533333" cy="2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8CB318-A947-4D7A-751D-1664C15A17DD}"/>
              </a:ext>
            </a:extLst>
          </p:cNvPr>
          <p:cNvSpPr/>
          <p:nvPr/>
        </p:nvSpPr>
        <p:spPr bwMode="white">
          <a:xfrm>
            <a:off x="3053333" y="2829734"/>
            <a:ext cx="571428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1380C0-92C5-7039-02C1-104BF868CF88}"/>
              </a:ext>
            </a:extLst>
          </p:cNvPr>
          <p:cNvSpPr/>
          <p:nvPr/>
        </p:nvSpPr>
        <p:spPr bwMode="white">
          <a:xfrm>
            <a:off x="8415238" y="2829734"/>
            <a:ext cx="1066666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0F46E0-D3B9-3A2B-EC14-1492CB555343}"/>
              </a:ext>
            </a:extLst>
          </p:cNvPr>
          <p:cNvSpPr/>
          <p:nvPr/>
        </p:nvSpPr>
        <p:spPr bwMode="white">
          <a:xfrm>
            <a:off x="3977142" y="4077751"/>
            <a:ext cx="552380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1BBDF9-EBD7-F0B4-E825-4844C1373FFC}"/>
              </a:ext>
            </a:extLst>
          </p:cNvPr>
          <p:cNvSpPr/>
          <p:nvPr/>
        </p:nvSpPr>
        <p:spPr bwMode="white">
          <a:xfrm>
            <a:off x="5177142" y="4077751"/>
            <a:ext cx="542857" cy="2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F006E2-C7CB-4877-5DB8-32C7A28C44BF}"/>
              </a:ext>
            </a:extLst>
          </p:cNvPr>
          <p:cNvSpPr/>
          <p:nvPr/>
        </p:nvSpPr>
        <p:spPr bwMode="white">
          <a:xfrm>
            <a:off x="6491428" y="4087277"/>
            <a:ext cx="561904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FDF73E-F360-A1B8-5F41-2ABD303B488F}"/>
              </a:ext>
            </a:extLst>
          </p:cNvPr>
          <p:cNvSpPr/>
          <p:nvPr/>
        </p:nvSpPr>
        <p:spPr bwMode="white">
          <a:xfrm>
            <a:off x="10158095" y="4077751"/>
            <a:ext cx="1400000" cy="2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DC4E0D-171C-71DA-BBB5-6A45EC348F29}"/>
              </a:ext>
            </a:extLst>
          </p:cNvPr>
          <p:cNvSpPr/>
          <p:nvPr/>
        </p:nvSpPr>
        <p:spPr bwMode="white">
          <a:xfrm>
            <a:off x="1367619" y="4496932"/>
            <a:ext cx="4076190" cy="2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FFAD26-180A-EFE2-0A46-F11621CD7E97}"/>
              </a:ext>
            </a:extLst>
          </p:cNvPr>
          <p:cNvSpPr/>
          <p:nvPr/>
        </p:nvSpPr>
        <p:spPr bwMode="white">
          <a:xfrm>
            <a:off x="4491428" y="4906586"/>
            <a:ext cx="1857142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8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D4882-DA90-A0B4-1DCE-7B45A21E7C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DB2C6D-BBEC-26EE-D3FE-266ED1042969}"/>
              </a:ext>
            </a:extLst>
          </p:cNvPr>
          <p:cNvSpPr/>
          <p:nvPr/>
        </p:nvSpPr>
        <p:spPr bwMode="white">
          <a:xfrm>
            <a:off x="2767619" y="1840041"/>
            <a:ext cx="1057142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859EB4-E68A-A057-A54D-359A75F210DC}"/>
              </a:ext>
            </a:extLst>
          </p:cNvPr>
          <p:cNvSpPr/>
          <p:nvPr/>
        </p:nvSpPr>
        <p:spPr bwMode="white">
          <a:xfrm>
            <a:off x="7062857" y="1830502"/>
            <a:ext cx="2628572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B222D7-F95C-EBF1-585F-2D0D5C771192}"/>
              </a:ext>
            </a:extLst>
          </p:cNvPr>
          <p:cNvSpPr/>
          <p:nvPr/>
        </p:nvSpPr>
        <p:spPr bwMode="white">
          <a:xfrm>
            <a:off x="2748571" y="2727160"/>
            <a:ext cx="552380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5EDD68-69B1-0106-2269-E82171D0B52A}"/>
              </a:ext>
            </a:extLst>
          </p:cNvPr>
          <p:cNvSpPr/>
          <p:nvPr/>
        </p:nvSpPr>
        <p:spPr bwMode="white">
          <a:xfrm>
            <a:off x="5215238" y="2727160"/>
            <a:ext cx="561904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182794-57EA-CBBD-4A8C-351BA5991E87}"/>
              </a:ext>
            </a:extLst>
          </p:cNvPr>
          <p:cNvSpPr/>
          <p:nvPr/>
        </p:nvSpPr>
        <p:spPr bwMode="white">
          <a:xfrm>
            <a:off x="2739047" y="3614280"/>
            <a:ext cx="1190476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F719F7-D4D2-C455-E08E-0E301A155BFD}"/>
              </a:ext>
            </a:extLst>
          </p:cNvPr>
          <p:cNvSpPr/>
          <p:nvPr/>
        </p:nvSpPr>
        <p:spPr bwMode="white">
          <a:xfrm>
            <a:off x="4653333" y="3614280"/>
            <a:ext cx="533333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194C42-331B-4ACF-39C9-ACA7A0213729}"/>
              </a:ext>
            </a:extLst>
          </p:cNvPr>
          <p:cNvSpPr/>
          <p:nvPr/>
        </p:nvSpPr>
        <p:spPr bwMode="white">
          <a:xfrm>
            <a:off x="7120000" y="3614280"/>
            <a:ext cx="1161905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23C833-1982-F240-4500-7A15B0076F08}"/>
              </a:ext>
            </a:extLst>
          </p:cNvPr>
          <p:cNvSpPr/>
          <p:nvPr/>
        </p:nvSpPr>
        <p:spPr bwMode="white">
          <a:xfrm>
            <a:off x="8396190" y="4262926"/>
            <a:ext cx="533333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19D154-C1F4-8760-F86D-E170D76880BB}"/>
              </a:ext>
            </a:extLst>
          </p:cNvPr>
          <p:cNvSpPr/>
          <p:nvPr/>
        </p:nvSpPr>
        <p:spPr bwMode="white">
          <a:xfrm>
            <a:off x="11196190" y="4262927"/>
            <a:ext cx="361905" cy="1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D4B82C-9C17-B260-57C3-198DA39131F7}"/>
              </a:ext>
            </a:extLst>
          </p:cNvPr>
          <p:cNvSpPr/>
          <p:nvPr/>
        </p:nvSpPr>
        <p:spPr bwMode="white">
          <a:xfrm>
            <a:off x="1186666" y="4673100"/>
            <a:ext cx="285714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62B167-D9C4-A330-AEE1-4FBECF52E9D8}"/>
              </a:ext>
            </a:extLst>
          </p:cNvPr>
          <p:cNvSpPr/>
          <p:nvPr/>
        </p:nvSpPr>
        <p:spPr bwMode="white">
          <a:xfrm>
            <a:off x="3424761" y="4682639"/>
            <a:ext cx="533333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72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