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5287" y="2990850"/>
            <a:ext cx="37814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ADDE4-BF24-CBC5-0DFD-EF72238588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292B01-426D-8E73-6EAE-AF2D1D585985}"/>
              </a:ext>
            </a:extLst>
          </p:cNvPr>
          <p:cNvSpPr/>
          <p:nvPr/>
        </p:nvSpPr>
        <p:spPr bwMode="white">
          <a:xfrm>
            <a:off x="5681904" y="1105625"/>
            <a:ext cx="200000" cy="20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D234CB-79BA-98FF-ECC7-21696E1A875F}"/>
              </a:ext>
            </a:extLst>
          </p:cNvPr>
          <p:cNvSpPr/>
          <p:nvPr/>
        </p:nvSpPr>
        <p:spPr bwMode="white">
          <a:xfrm>
            <a:off x="2158095" y="3005019"/>
            <a:ext cx="285714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F6CA1F-9B13-0726-CFE8-1C73AE58F8B5}"/>
              </a:ext>
            </a:extLst>
          </p:cNvPr>
          <p:cNvSpPr/>
          <p:nvPr/>
        </p:nvSpPr>
        <p:spPr bwMode="white">
          <a:xfrm>
            <a:off x="4758095" y="3005020"/>
            <a:ext cx="276190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E8F18C-91A6-2275-19C3-88C4876AFF99}"/>
              </a:ext>
            </a:extLst>
          </p:cNvPr>
          <p:cNvSpPr/>
          <p:nvPr/>
        </p:nvSpPr>
        <p:spPr bwMode="white">
          <a:xfrm>
            <a:off x="7100952" y="3024108"/>
            <a:ext cx="285714" cy="20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BD06D8-E761-AB5B-A062-B0F5A90A9B3A}"/>
              </a:ext>
            </a:extLst>
          </p:cNvPr>
          <p:cNvSpPr/>
          <p:nvPr/>
        </p:nvSpPr>
        <p:spPr bwMode="white">
          <a:xfrm>
            <a:off x="8653333" y="3005019"/>
            <a:ext cx="304761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ED53CD-2604-4AFC-66D4-137079B8F518}"/>
              </a:ext>
            </a:extLst>
          </p:cNvPr>
          <p:cNvSpPr/>
          <p:nvPr/>
        </p:nvSpPr>
        <p:spPr bwMode="white">
          <a:xfrm>
            <a:off x="9710476" y="3005019"/>
            <a:ext cx="276190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8C7664-73D2-BEC8-442F-26DD35365DCB}"/>
              </a:ext>
            </a:extLst>
          </p:cNvPr>
          <p:cNvSpPr/>
          <p:nvPr/>
        </p:nvSpPr>
        <p:spPr bwMode="white">
          <a:xfrm>
            <a:off x="2396190" y="3434530"/>
            <a:ext cx="304761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3BC830-6965-6F36-CC69-B80F3CC683BF}"/>
              </a:ext>
            </a:extLst>
          </p:cNvPr>
          <p:cNvSpPr/>
          <p:nvPr/>
        </p:nvSpPr>
        <p:spPr bwMode="white">
          <a:xfrm>
            <a:off x="3967619" y="3434530"/>
            <a:ext cx="295238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90B4D79-C23D-5F9D-2E78-3D7578746ED8}"/>
              </a:ext>
            </a:extLst>
          </p:cNvPr>
          <p:cNvSpPr/>
          <p:nvPr/>
        </p:nvSpPr>
        <p:spPr bwMode="white">
          <a:xfrm>
            <a:off x="7091428" y="3444075"/>
            <a:ext cx="304762" cy="20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49C734B-D37A-DDE4-5FDA-BF997BEAA085}"/>
              </a:ext>
            </a:extLst>
          </p:cNvPr>
          <p:cNvSpPr/>
          <p:nvPr/>
        </p:nvSpPr>
        <p:spPr bwMode="white">
          <a:xfrm>
            <a:off x="9186666" y="3444075"/>
            <a:ext cx="285714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7558C0-D17E-AF2A-1451-19D6F447D8C0}"/>
              </a:ext>
            </a:extLst>
          </p:cNvPr>
          <p:cNvSpPr/>
          <p:nvPr/>
        </p:nvSpPr>
        <p:spPr bwMode="white">
          <a:xfrm>
            <a:off x="10243809" y="3434530"/>
            <a:ext cx="266666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B2D0FCD-A106-3FE0-D000-B2B2831B20E1}"/>
              </a:ext>
            </a:extLst>
          </p:cNvPr>
          <p:cNvSpPr/>
          <p:nvPr/>
        </p:nvSpPr>
        <p:spPr bwMode="white">
          <a:xfrm>
            <a:off x="7900952" y="3864041"/>
            <a:ext cx="1057142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677757A-A282-116B-8550-3EB4BDC69573}"/>
              </a:ext>
            </a:extLst>
          </p:cNvPr>
          <p:cNvSpPr/>
          <p:nvPr/>
        </p:nvSpPr>
        <p:spPr bwMode="white">
          <a:xfrm>
            <a:off x="2681904" y="4284008"/>
            <a:ext cx="1047619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4614205-9A09-378F-88BA-8B24047A29A9}"/>
              </a:ext>
            </a:extLst>
          </p:cNvPr>
          <p:cNvSpPr/>
          <p:nvPr/>
        </p:nvSpPr>
        <p:spPr bwMode="white">
          <a:xfrm>
            <a:off x="4500952" y="4293553"/>
            <a:ext cx="1057142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5531DD6-07A7-DEC5-ACEF-0DA4F96C7283}"/>
              </a:ext>
            </a:extLst>
          </p:cNvPr>
          <p:cNvSpPr/>
          <p:nvPr/>
        </p:nvSpPr>
        <p:spPr bwMode="white">
          <a:xfrm>
            <a:off x="4358095" y="4713519"/>
            <a:ext cx="1066666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02522-F75A-5D98-3E8F-2741F31839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0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FFDA5F-7E19-7597-7D8C-0507A1BEBBF2}"/>
              </a:ext>
            </a:extLst>
          </p:cNvPr>
          <p:cNvSpPr/>
          <p:nvPr/>
        </p:nvSpPr>
        <p:spPr bwMode="white">
          <a:xfrm>
            <a:off x="1224761" y="2003015"/>
            <a:ext cx="5104761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C75569-E49F-3865-7143-973208984A37}"/>
              </a:ext>
            </a:extLst>
          </p:cNvPr>
          <p:cNvSpPr/>
          <p:nvPr/>
        </p:nvSpPr>
        <p:spPr bwMode="white">
          <a:xfrm>
            <a:off x="3053333" y="2871741"/>
            <a:ext cx="561904" cy="2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3C9B95-DF12-4B71-2984-E1943C2B6403}"/>
              </a:ext>
            </a:extLst>
          </p:cNvPr>
          <p:cNvSpPr/>
          <p:nvPr/>
        </p:nvSpPr>
        <p:spPr bwMode="white">
          <a:xfrm>
            <a:off x="8034285" y="2862194"/>
            <a:ext cx="1590476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B8AC04-33B1-3F51-2DFC-93890AF652DC}"/>
              </a:ext>
            </a:extLst>
          </p:cNvPr>
          <p:cNvSpPr/>
          <p:nvPr/>
        </p:nvSpPr>
        <p:spPr bwMode="white">
          <a:xfrm>
            <a:off x="2662857" y="3291784"/>
            <a:ext cx="8895238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B4B898-B2A7-9D69-68FD-093EE8FA0F43}"/>
              </a:ext>
            </a:extLst>
          </p:cNvPr>
          <p:cNvSpPr/>
          <p:nvPr/>
        </p:nvSpPr>
        <p:spPr bwMode="white">
          <a:xfrm>
            <a:off x="977142" y="3730920"/>
            <a:ext cx="1438095" cy="2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78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59DE4A-68F8-3DB2-D28F-D341BA49E0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D95A56-CE65-3781-3B6F-B4A75C97284C}"/>
              </a:ext>
            </a:extLst>
          </p:cNvPr>
          <p:cNvSpPr/>
          <p:nvPr/>
        </p:nvSpPr>
        <p:spPr bwMode="white">
          <a:xfrm>
            <a:off x="2081904" y="3501410"/>
            <a:ext cx="314285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4FC953-70F2-3C34-BB29-D6248AE921EB}"/>
              </a:ext>
            </a:extLst>
          </p:cNvPr>
          <p:cNvSpPr/>
          <p:nvPr/>
        </p:nvSpPr>
        <p:spPr bwMode="white">
          <a:xfrm>
            <a:off x="6520000" y="3501410"/>
            <a:ext cx="304761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C5C604-6A83-0FA4-5259-C0F46309A1A6}"/>
              </a:ext>
            </a:extLst>
          </p:cNvPr>
          <p:cNvSpPr/>
          <p:nvPr/>
        </p:nvSpPr>
        <p:spPr bwMode="white">
          <a:xfrm>
            <a:off x="7958095" y="3510954"/>
            <a:ext cx="523809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5382AD-A4FA-B478-10C9-36E6C73E6DA2}"/>
              </a:ext>
            </a:extLst>
          </p:cNvPr>
          <p:cNvSpPr/>
          <p:nvPr/>
        </p:nvSpPr>
        <p:spPr bwMode="white">
          <a:xfrm>
            <a:off x="2081904" y="3930932"/>
            <a:ext cx="314285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709CA7-0428-30F4-A8F5-362126ABA185}"/>
              </a:ext>
            </a:extLst>
          </p:cNvPr>
          <p:cNvSpPr/>
          <p:nvPr/>
        </p:nvSpPr>
        <p:spPr bwMode="white">
          <a:xfrm>
            <a:off x="3529523" y="3940477"/>
            <a:ext cx="1314285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D553B1-AB42-E513-22CC-E7B07B597D3F}"/>
              </a:ext>
            </a:extLst>
          </p:cNvPr>
          <p:cNvSpPr/>
          <p:nvPr/>
        </p:nvSpPr>
        <p:spPr bwMode="white">
          <a:xfrm>
            <a:off x="6520000" y="3930932"/>
            <a:ext cx="304761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8D7EBD-820D-454F-D6CF-D1187748C925}"/>
              </a:ext>
            </a:extLst>
          </p:cNvPr>
          <p:cNvSpPr/>
          <p:nvPr/>
        </p:nvSpPr>
        <p:spPr bwMode="white">
          <a:xfrm>
            <a:off x="7958095" y="3940477"/>
            <a:ext cx="1076190" cy="2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4A1BEB-8691-42DA-9FD9-08D98923EBC5}"/>
              </a:ext>
            </a:extLst>
          </p:cNvPr>
          <p:cNvSpPr/>
          <p:nvPr/>
        </p:nvSpPr>
        <p:spPr bwMode="white">
          <a:xfrm>
            <a:off x="2081904" y="4360454"/>
            <a:ext cx="314285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0A98EF-931D-39F3-ACE6-4EE217E57438}"/>
              </a:ext>
            </a:extLst>
          </p:cNvPr>
          <p:cNvSpPr/>
          <p:nvPr/>
        </p:nvSpPr>
        <p:spPr bwMode="white">
          <a:xfrm>
            <a:off x="3558095" y="4398634"/>
            <a:ext cx="1009523" cy="19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05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DB7DE-201C-B4B9-42E7-9C0EDBF054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02CE0A-FF93-04A5-9878-A2B15401AF42}"/>
              </a:ext>
            </a:extLst>
          </p:cNvPr>
          <p:cNvSpPr/>
          <p:nvPr/>
        </p:nvSpPr>
        <p:spPr bwMode="white">
          <a:xfrm>
            <a:off x="2529523" y="2888428"/>
            <a:ext cx="523809" cy="22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55298E-9158-3187-FD09-63B3CCB2223E}"/>
              </a:ext>
            </a:extLst>
          </p:cNvPr>
          <p:cNvSpPr/>
          <p:nvPr/>
        </p:nvSpPr>
        <p:spPr bwMode="white">
          <a:xfrm>
            <a:off x="3710476" y="2878893"/>
            <a:ext cx="552380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ACEE46-7EF0-FCF4-17E7-0B8E5245EBA5}"/>
              </a:ext>
            </a:extLst>
          </p:cNvPr>
          <p:cNvSpPr/>
          <p:nvPr/>
        </p:nvSpPr>
        <p:spPr bwMode="white">
          <a:xfrm>
            <a:off x="7615238" y="2869359"/>
            <a:ext cx="1561904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B175F5-E358-F421-38E5-676A1D1B3952}"/>
              </a:ext>
            </a:extLst>
          </p:cNvPr>
          <p:cNvSpPr/>
          <p:nvPr/>
        </p:nvSpPr>
        <p:spPr bwMode="white">
          <a:xfrm>
            <a:off x="9853333" y="2878893"/>
            <a:ext cx="257141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410A3B-D3D9-F736-6B0B-F7BCD5ED4ADF}"/>
              </a:ext>
            </a:extLst>
          </p:cNvPr>
          <p:cNvSpPr/>
          <p:nvPr/>
        </p:nvSpPr>
        <p:spPr bwMode="white">
          <a:xfrm>
            <a:off x="996190" y="3307945"/>
            <a:ext cx="1552380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C9279D-C1E1-9982-5146-F13540A6A173}"/>
              </a:ext>
            </a:extLst>
          </p:cNvPr>
          <p:cNvSpPr/>
          <p:nvPr/>
        </p:nvSpPr>
        <p:spPr bwMode="white">
          <a:xfrm>
            <a:off x="3196190" y="3307945"/>
            <a:ext cx="2628571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5C8B79-7E16-4E55-F026-4E175CDB1C46}"/>
              </a:ext>
            </a:extLst>
          </p:cNvPr>
          <p:cNvSpPr/>
          <p:nvPr/>
        </p:nvSpPr>
        <p:spPr bwMode="white">
          <a:xfrm>
            <a:off x="3958095" y="3727461"/>
            <a:ext cx="4590476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571B78-116B-EC7D-61B5-3F7CF078621C}"/>
              </a:ext>
            </a:extLst>
          </p:cNvPr>
          <p:cNvSpPr/>
          <p:nvPr/>
        </p:nvSpPr>
        <p:spPr bwMode="white">
          <a:xfrm>
            <a:off x="3043809" y="4166047"/>
            <a:ext cx="533333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72F917-2360-7570-BDF4-10AAB5381E31}"/>
              </a:ext>
            </a:extLst>
          </p:cNvPr>
          <p:cNvSpPr/>
          <p:nvPr/>
        </p:nvSpPr>
        <p:spPr bwMode="white">
          <a:xfrm>
            <a:off x="1262857" y="4585563"/>
            <a:ext cx="10295238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0C5A060-9485-E66F-424E-7F627A4D8479}"/>
              </a:ext>
            </a:extLst>
          </p:cNvPr>
          <p:cNvSpPr/>
          <p:nvPr/>
        </p:nvSpPr>
        <p:spPr bwMode="white">
          <a:xfrm>
            <a:off x="977142" y="5014615"/>
            <a:ext cx="2095238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77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2023-12-25T06:40:31Z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