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815" y="3020545"/>
            <a:ext cx="9468371" cy="816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531F9-0E4A-0E8E-947E-2B982662F6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9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8DFDEE-A350-1A66-BD4D-641597B36DF0}"/>
              </a:ext>
            </a:extLst>
          </p:cNvPr>
          <p:cNvSpPr/>
          <p:nvPr/>
        </p:nvSpPr>
        <p:spPr bwMode="white">
          <a:xfrm>
            <a:off x="3567619" y="1391397"/>
            <a:ext cx="571428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3232E4-46C1-5AE1-2E20-075D6642880A}"/>
              </a:ext>
            </a:extLst>
          </p:cNvPr>
          <p:cNvSpPr/>
          <p:nvPr/>
        </p:nvSpPr>
        <p:spPr bwMode="white">
          <a:xfrm>
            <a:off x="6339047" y="1391397"/>
            <a:ext cx="1066666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6CFB71-FF03-6B64-C52B-2C0FAE267DAB}"/>
              </a:ext>
            </a:extLst>
          </p:cNvPr>
          <p:cNvSpPr/>
          <p:nvPr/>
        </p:nvSpPr>
        <p:spPr bwMode="white">
          <a:xfrm>
            <a:off x="5596190" y="1791730"/>
            <a:ext cx="704761" cy="1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F62363-C87D-F8EA-D344-629CEF1860EE}"/>
              </a:ext>
            </a:extLst>
          </p:cNvPr>
          <p:cNvSpPr/>
          <p:nvPr/>
        </p:nvSpPr>
        <p:spPr bwMode="white">
          <a:xfrm>
            <a:off x="1872380" y="3145239"/>
            <a:ext cx="542857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43E74C-3662-9291-E0CC-FD013183B6D0}"/>
              </a:ext>
            </a:extLst>
          </p:cNvPr>
          <p:cNvSpPr/>
          <p:nvPr/>
        </p:nvSpPr>
        <p:spPr bwMode="white">
          <a:xfrm>
            <a:off x="5034285" y="3154770"/>
            <a:ext cx="552380" cy="21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B4117F-F60B-DA78-A729-7B16C08FE492}"/>
              </a:ext>
            </a:extLst>
          </p:cNvPr>
          <p:cNvSpPr/>
          <p:nvPr/>
        </p:nvSpPr>
        <p:spPr bwMode="white">
          <a:xfrm>
            <a:off x="8224761" y="3154770"/>
            <a:ext cx="561903" cy="21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6AADFF-F1C1-4AC3-1A94-429250BF1C3D}"/>
              </a:ext>
            </a:extLst>
          </p:cNvPr>
          <p:cNvSpPr/>
          <p:nvPr/>
        </p:nvSpPr>
        <p:spPr bwMode="white">
          <a:xfrm>
            <a:off x="9139047" y="3145239"/>
            <a:ext cx="571428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DE989A-3972-34CC-E4F5-71D589213225}"/>
              </a:ext>
            </a:extLst>
          </p:cNvPr>
          <p:cNvSpPr/>
          <p:nvPr/>
        </p:nvSpPr>
        <p:spPr bwMode="white">
          <a:xfrm>
            <a:off x="2139047" y="4517811"/>
            <a:ext cx="276190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368FFB6-2E1E-A9BB-8006-D1318B5433FD}"/>
              </a:ext>
            </a:extLst>
          </p:cNvPr>
          <p:cNvSpPr/>
          <p:nvPr/>
        </p:nvSpPr>
        <p:spPr bwMode="white">
          <a:xfrm>
            <a:off x="9958095" y="4517811"/>
            <a:ext cx="276190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02229-E654-BB07-BB56-921A1B09CF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9"/>
          <a:stretch/>
        </p:blipFill>
        <p:spPr>
          <a:xfrm>
            <a:off x="720000" y="764702"/>
            <a:ext cx="10800000" cy="5999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CF3D4D-CB0B-97EE-D5E5-5C0412B70903}"/>
              </a:ext>
            </a:extLst>
          </p:cNvPr>
          <p:cNvSpPr/>
          <p:nvPr/>
        </p:nvSpPr>
        <p:spPr bwMode="white">
          <a:xfrm>
            <a:off x="2639616" y="1165942"/>
            <a:ext cx="2160240" cy="26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D22DC4-39FB-6B71-A3AB-88545FD67826}"/>
              </a:ext>
            </a:extLst>
          </p:cNvPr>
          <p:cNvSpPr/>
          <p:nvPr/>
        </p:nvSpPr>
        <p:spPr bwMode="white">
          <a:xfrm>
            <a:off x="8019784" y="1165942"/>
            <a:ext cx="1460592" cy="27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C0093B-8D7F-740F-90A9-50B94DA7EA82}"/>
              </a:ext>
            </a:extLst>
          </p:cNvPr>
          <p:cNvSpPr/>
          <p:nvPr/>
        </p:nvSpPr>
        <p:spPr bwMode="white">
          <a:xfrm>
            <a:off x="7248128" y="2780928"/>
            <a:ext cx="1512168" cy="32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28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10E267-D91E-32A9-5D3E-CC28C6F1AD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55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3946CC-383E-C336-025D-18D9935D03CD}"/>
              </a:ext>
            </a:extLst>
          </p:cNvPr>
          <p:cNvSpPr/>
          <p:nvPr/>
        </p:nvSpPr>
        <p:spPr bwMode="white">
          <a:xfrm>
            <a:off x="1748571" y="1441596"/>
            <a:ext cx="304761" cy="23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C0BBCB-A923-12A5-E029-AF14FAD04645}"/>
              </a:ext>
            </a:extLst>
          </p:cNvPr>
          <p:cNvSpPr/>
          <p:nvPr/>
        </p:nvSpPr>
        <p:spPr bwMode="white">
          <a:xfrm>
            <a:off x="3577142" y="1441596"/>
            <a:ext cx="295238" cy="24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6EABED-695C-D634-F5F4-2712F53F0EF7}"/>
              </a:ext>
            </a:extLst>
          </p:cNvPr>
          <p:cNvSpPr/>
          <p:nvPr/>
        </p:nvSpPr>
        <p:spPr bwMode="white">
          <a:xfrm>
            <a:off x="4358095" y="1441596"/>
            <a:ext cx="295238" cy="24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52D6E6-FEA8-BC1A-540E-190B9E9F7D56}"/>
              </a:ext>
            </a:extLst>
          </p:cNvPr>
          <p:cNvSpPr/>
          <p:nvPr/>
        </p:nvSpPr>
        <p:spPr bwMode="white">
          <a:xfrm>
            <a:off x="6443809" y="1460763"/>
            <a:ext cx="304761" cy="21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7A82A0-C29C-2673-C625-6F765592F800}"/>
              </a:ext>
            </a:extLst>
          </p:cNvPr>
          <p:cNvSpPr/>
          <p:nvPr/>
        </p:nvSpPr>
        <p:spPr bwMode="white">
          <a:xfrm>
            <a:off x="8539046" y="1340769"/>
            <a:ext cx="437273" cy="33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2AD900-A376-DE8C-7C8B-3DC321CE61A6}"/>
              </a:ext>
            </a:extLst>
          </p:cNvPr>
          <p:cNvSpPr/>
          <p:nvPr/>
        </p:nvSpPr>
        <p:spPr bwMode="white">
          <a:xfrm>
            <a:off x="10615238" y="1451179"/>
            <a:ext cx="304761" cy="23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3DC394-CF4C-D9C9-AC9C-633D3FA4CB77}"/>
              </a:ext>
            </a:extLst>
          </p:cNvPr>
          <p:cNvSpPr/>
          <p:nvPr/>
        </p:nvSpPr>
        <p:spPr bwMode="white">
          <a:xfrm>
            <a:off x="1243809" y="1863274"/>
            <a:ext cx="295238" cy="24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280F85-795D-42E1-6F87-FD988FA0ABDE}"/>
              </a:ext>
            </a:extLst>
          </p:cNvPr>
          <p:cNvSpPr/>
          <p:nvPr/>
        </p:nvSpPr>
        <p:spPr bwMode="white">
          <a:xfrm>
            <a:off x="3834285" y="1882441"/>
            <a:ext cx="295238" cy="20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B93F74-FA64-9416-07ED-295ABB4507BF}"/>
              </a:ext>
            </a:extLst>
          </p:cNvPr>
          <p:cNvSpPr/>
          <p:nvPr/>
        </p:nvSpPr>
        <p:spPr bwMode="white">
          <a:xfrm>
            <a:off x="6186666" y="1872858"/>
            <a:ext cx="285714" cy="22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DC3DBF6-2151-EC57-AC55-1A00DF23E19F}"/>
              </a:ext>
            </a:extLst>
          </p:cNvPr>
          <p:cNvSpPr/>
          <p:nvPr/>
        </p:nvSpPr>
        <p:spPr bwMode="white">
          <a:xfrm>
            <a:off x="8015238" y="1853690"/>
            <a:ext cx="295238" cy="24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BDE108F-2681-BB80-8B6A-BD52C8E1FFAD}"/>
              </a:ext>
            </a:extLst>
          </p:cNvPr>
          <p:cNvSpPr/>
          <p:nvPr/>
        </p:nvSpPr>
        <p:spPr bwMode="white">
          <a:xfrm>
            <a:off x="10348571" y="1872858"/>
            <a:ext cx="304761" cy="21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8E432CFA-6DE0-2F6A-B1C6-694EEC18A2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94535"/>
            <a:ext cx="10800000" cy="372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26D7F06-1A4F-FAC7-27C4-1C46C4BF4531}"/>
              </a:ext>
            </a:extLst>
          </p:cNvPr>
          <p:cNvSpPr/>
          <p:nvPr/>
        </p:nvSpPr>
        <p:spPr bwMode="white">
          <a:xfrm>
            <a:off x="2148571" y="5683843"/>
            <a:ext cx="5228571" cy="25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16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2023-12-25T07:14:55Z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