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3043237"/>
            <a:ext cx="3086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F066D-25F2-9D02-B112-334E890782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5D6D2-DC72-5278-4EC5-77EA49986DEF}"/>
              </a:ext>
            </a:extLst>
          </p:cNvPr>
          <p:cNvSpPr/>
          <p:nvPr/>
        </p:nvSpPr>
        <p:spPr bwMode="white">
          <a:xfrm>
            <a:off x="5148571" y="2077394"/>
            <a:ext cx="542857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7C5491-B6E9-77E3-5190-66A3CDA66A30}"/>
              </a:ext>
            </a:extLst>
          </p:cNvPr>
          <p:cNvSpPr/>
          <p:nvPr/>
        </p:nvSpPr>
        <p:spPr bwMode="white">
          <a:xfrm>
            <a:off x="6691428" y="2067865"/>
            <a:ext cx="542857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E3E7D9-4C46-4EBA-9C61-B5364633F394}"/>
              </a:ext>
            </a:extLst>
          </p:cNvPr>
          <p:cNvSpPr/>
          <p:nvPr/>
        </p:nvSpPr>
        <p:spPr bwMode="white">
          <a:xfrm>
            <a:off x="9739047" y="2077394"/>
            <a:ext cx="1819047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BE19CB-DEE2-372D-F714-D9090C272924}"/>
              </a:ext>
            </a:extLst>
          </p:cNvPr>
          <p:cNvSpPr/>
          <p:nvPr/>
        </p:nvSpPr>
        <p:spPr bwMode="white">
          <a:xfrm>
            <a:off x="1377142" y="2534798"/>
            <a:ext cx="3666666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E38FF-F4DB-BB3E-51C8-DC3A478BDF2D}"/>
              </a:ext>
            </a:extLst>
          </p:cNvPr>
          <p:cNvSpPr/>
          <p:nvPr/>
        </p:nvSpPr>
        <p:spPr bwMode="white">
          <a:xfrm>
            <a:off x="5529523" y="3001732"/>
            <a:ext cx="552380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203EF1-3E28-9B08-5397-A15EF0D0A3FB}"/>
              </a:ext>
            </a:extLst>
          </p:cNvPr>
          <p:cNvSpPr/>
          <p:nvPr/>
        </p:nvSpPr>
        <p:spPr bwMode="white">
          <a:xfrm>
            <a:off x="7367619" y="3020791"/>
            <a:ext cx="257142" cy="2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FF90EF-F4E9-4A77-FC75-E273192EF180}"/>
              </a:ext>
            </a:extLst>
          </p:cNvPr>
          <p:cNvSpPr/>
          <p:nvPr/>
        </p:nvSpPr>
        <p:spPr bwMode="white">
          <a:xfrm>
            <a:off x="8662857" y="3011261"/>
            <a:ext cx="295238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E859AAF-F530-7E3D-09E9-ABEE9C0EB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1423"/>
            <a:ext cx="10800000" cy="232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63231C-EF88-3805-F0FE-2CA248F16A86}"/>
              </a:ext>
            </a:extLst>
          </p:cNvPr>
          <p:cNvSpPr/>
          <p:nvPr/>
        </p:nvSpPr>
        <p:spPr bwMode="white">
          <a:xfrm>
            <a:off x="3443809" y="4405638"/>
            <a:ext cx="561904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A91D52-693D-E759-BEB1-675BF458810B}"/>
              </a:ext>
            </a:extLst>
          </p:cNvPr>
          <p:cNvSpPr/>
          <p:nvPr/>
        </p:nvSpPr>
        <p:spPr bwMode="white">
          <a:xfrm>
            <a:off x="5920000" y="4405638"/>
            <a:ext cx="809523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93EEFD-604F-39DD-6538-6AA9A6663F35}"/>
              </a:ext>
            </a:extLst>
          </p:cNvPr>
          <p:cNvSpPr/>
          <p:nvPr/>
        </p:nvSpPr>
        <p:spPr bwMode="white">
          <a:xfrm>
            <a:off x="10929523" y="4396098"/>
            <a:ext cx="628571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404E5DB-5A79-83C8-85CC-8FC0C75287C9}"/>
              </a:ext>
            </a:extLst>
          </p:cNvPr>
          <p:cNvSpPr/>
          <p:nvPr/>
        </p:nvSpPr>
        <p:spPr bwMode="white">
          <a:xfrm>
            <a:off x="1358095" y="4863537"/>
            <a:ext cx="552380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E14D3A-C5E3-EA0D-E6BB-7C50F31622A0}"/>
              </a:ext>
            </a:extLst>
          </p:cNvPr>
          <p:cNvSpPr/>
          <p:nvPr/>
        </p:nvSpPr>
        <p:spPr bwMode="white">
          <a:xfrm>
            <a:off x="2424761" y="5311897"/>
            <a:ext cx="53333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0EE0DF-3274-855D-8BDE-0266F81183FC}"/>
              </a:ext>
            </a:extLst>
          </p:cNvPr>
          <p:cNvSpPr/>
          <p:nvPr/>
        </p:nvSpPr>
        <p:spPr bwMode="white">
          <a:xfrm>
            <a:off x="7186666" y="5311897"/>
            <a:ext cx="552380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CF4AA9-39E3-1B02-1C44-0E31E275741A}"/>
              </a:ext>
            </a:extLst>
          </p:cNvPr>
          <p:cNvSpPr/>
          <p:nvPr/>
        </p:nvSpPr>
        <p:spPr bwMode="white">
          <a:xfrm>
            <a:off x="1900952" y="5779335"/>
            <a:ext cx="2876190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19315-7A52-D68D-4703-88372C7A3B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6077DD-7B6F-3778-A425-56793928C2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32216"/>
            <a:ext cx="10800000" cy="279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7B314-39F7-5E11-AAE7-50FD47056494}"/>
              </a:ext>
            </a:extLst>
          </p:cNvPr>
          <p:cNvSpPr/>
          <p:nvPr/>
        </p:nvSpPr>
        <p:spPr bwMode="white">
          <a:xfrm>
            <a:off x="1358095" y="3508544"/>
            <a:ext cx="1847619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A808A4-42F3-6474-621B-47127EA42AF0}"/>
              </a:ext>
            </a:extLst>
          </p:cNvPr>
          <p:cNvSpPr/>
          <p:nvPr/>
        </p:nvSpPr>
        <p:spPr bwMode="white">
          <a:xfrm>
            <a:off x="3853333" y="3499003"/>
            <a:ext cx="1847619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CA559-9DEB-AF7F-1802-3DC1415172E9}"/>
              </a:ext>
            </a:extLst>
          </p:cNvPr>
          <p:cNvSpPr/>
          <p:nvPr/>
        </p:nvSpPr>
        <p:spPr bwMode="white">
          <a:xfrm>
            <a:off x="5310476" y="3995137"/>
            <a:ext cx="219047" cy="1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0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5A31E-0AF4-53AF-4133-C1A0CC9CF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16237-971D-71E0-5408-B8619B977E67}"/>
              </a:ext>
            </a:extLst>
          </p:cNvPr>
          <p:cNvSpPr/>
          <p:nvPr/>
        </p:nvSpPr>
        <p:spPr bwMode="white">
          <a:xfrm>
            <a:off x="1272380" y="1478443"/>
            <a:ext cx="10009523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0172D2-EB41-66E5-A34A-CBB27B940FAB}"/>
              </a:ext>
            </a:extLst>
          </p:cNvPr>
          <p:cNvSpPr/>
          <p:nvPr/>
        </p:nvSpPr>
        <p:spPr bwMode="white">
          <a:xfrm>
            <a:off x="8186666" y="1975331"/>
            <a:ext cx="219047" cy="1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4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178E5-2C33-2AB1-B7EB-5FD89AFF4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3C281-B26A-B149-C50D-4CCC88015F9C}"/>
              </a:ext>
            </a:extLst>
          </p:cNvPr>
          <p:cNvSpPr/>
          <p:nvPr/>
        </p:nvSpPr>
        <p:spPr bwMode="white">
          <a:xfrm>
            <a:off x="2643809" y="1688367"/>
            <a:ext cx="628571" cy="2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E183B-7FDC-9B35-1285-EC955A0A1F2C}"/>
              </a:ext>
            </a:extLst>
          </p:cNvPr>
          <p:cNvSpPr/>
          <p:nvPr/>
        </p:nvSpPr>
        <p:spPr bwMode="white">
          <a:xfrm>
            <a:off x="5291428" y="1688367"/>
            <a:ext cx="638095" cy="2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DF01DA-614D-A124-3EDF-5877CBE96815}"/>
              </a:ext>
            </a:extLst>
          </p:cNvPr>
          <p:cNvSpPr/>
          <p:nvPr/>
        </p:nvSpPr>
        <p:spPr bwMode="white">
          <a:xfrm>
            <a:off x="9329523" y="1688367"/>
            <a:ext cx="657142" cy="2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9B8E4E-93EA-3A2D-95D3-87C2809B3088}"/>
              </a:ext>
            </a:extLst>
          </p:cNvPr>
          <p:cNvSpPr/>
          <p:nvPr/>
        </p:nvSpPr>
        <p:spPr bwMode="white">
          <a:xfrm>
            <a:off x="8653333" y="2557559"/>
            <a:ext cx="2552380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B601F4-DBD9-F73F-77D0-6018BFFE3CA4}"/>
              </a:ext>
            </a:extLst>
          </p:cNvPr>
          <p:cNvSpPr/>
          <p:nvPr/>
        </p:nvSpPr>
        <p:spPr bwMode="white">
          <a:xfrm>
            <a:off x="1443809" y="3016034"/>
            <a:ext cx="1857142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CBF25E-D311-4A02-EA30-1349862149CF}"/>
              </a:ext>
            </a:extLst>
          </p:cNvPr>
          <p:cNvSpPr/>
          <p:nvPr/>
        </p:nvSpPr>
        <p:spPr bwMode="white">
          <a:xfrm>
            <a:off x="6910476" y="3016034"/>
            <a:ext cx="2390476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53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