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38" y="3039128"/>
            <a:ext cx="10391725" cy="779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B1370-7DE1-804D-94F5-8ACCB4B42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054347-A28C-7F3A-8DA8-EE16684AC9AA}"/>
              </a:ext>
            </a:extLst>
          </p:cNvPr>
          <p:cNvSpPr/>
          <p:nvPr/>
        </p:nvSpPr>
        <p:spPr bwMode="white">
          <a:xfrm>
            <a:off x="4977142" y="1477505"/>
            <a:ext cx="352380" cy="2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CF4F8-F724-CE47-2567-F0AD4BC1397C}"/>
              </a:ext>
            </a:extLst>
          </p:cNvPr>
          <p:cNvSpPr/>
          <p:nvPr/>
        </p:nvSpPr>
        <p:spPr bwMode="white">
          <a:xfrm>
            <a:off x="4596190" y="2803263"/>
            <a:ext cx="533333" cy="2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8B3A1D-605A-92A2-7E36-72CB638FC52C}"/>
              </a:ext>
            </a:extLst>
          </p:cNvPr>
          <p:cNvSpPr/>
          <p:nvPr/>
        </p:nvSpPr>
        <p:spPr bwMode="white">
          <a:xfrm>
            <a:off x="8586666" y="2803263"/>
            <a:ext cx="685714" cy="2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2E55F3-4A98-D938-52D3-F91B1264F01C}"/>
              </a:ext>
            </a:extLst>
          </p:cNvPr>
          <p:cNvSpPr/>
          <p:nvPr/>
        </p:nvSpPr>
        <p:spPr bwMode="white">
          <a:xfrm>
            <a:off x="6167619" y="3671206"/>
            <a:ext cx="53333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00EC55-7831-5181-CF64-93BA55717CD8}"/>
              </a:ext>
            </a:extLst>
          </p:cNvPr>
          <p:cNvSpPr/>
          <p:nvPr/>
        </p:nvSpPr>
        <p:spPr bwMode="white">
          <a:xfrm>
            <a:off x="7339047" y="3671206"/>
            <a:ext cx="552381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A97A3F-EDB0-D54D-5E9C-14BDC585D8F0}"/>
              </a:ext>
            </a:extLst>
          </p:cNvPr>
          <p:cNvSpPr/>
          <p:nvPr/>
        </p:nvSpPr>
        <p:spPr bwMode="white">
          <a:xfrm>
            <a:off x="8520000" y="3661668"/>
            <a:ext cx="1057142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0605B-0394-1B50-F03C-817C7B5AE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2D5012-4E4E-BE01-25C1-1661BE9C09A8}"/>
              </a:ext>
            </a:extLst>
          </p:cNvPr>
          <p:cNvSpPr/>
          <p:nvPr/>
        </p:nvSpPr>
        <p:spPr bwMode="white">
          <a:xfrm>
            <a:off x="10891428" y="1908275"/>
            <a:ext cx="276190" cy="24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D8134B-39B1-9EB7-97CE-948B8BB4F276}"/>
              </a:ext>
            </a:extLst>
          </p:cNvPr>
          <p:cNvSpPr/>
          <p:nvPr/>
        </p:nvSpPr>
        <p:spPr bwMode="white">
          <a:xfrm>
            <a:off x="10891428" y="2796782"/>
            <a:ext cx="266666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4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6B669-8CFC-9697-BC59-A4CE674FF0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C32C0C-1050-E672-9D6F-D9BA5D495287}"/>
              </a:ext>
            </a:extLst>
          </p:cNvPr>
          <p:cNvSpPr/>
          <p:nvPr/>
        </p:nvSpPr>
        <p:spPr bwMode="white">
          <a:xfrm>
            <a:off x="2681904" y="1572916"/>
            <a:ext cx="3676190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E1835-A5B8-D34C-3772-EAA4C602174D}"/>
              </a:ext>
            </a:extLst>
          </p:cNvPr>
          <p:cNvSpPr/>
          <p:nvPr/>
        </p:nvSpPr>
        <p:spPr bwMode="white">
          <a:xfrm>
            <a:off x="8558095" y="1572916"/>
            <a:ext cx="1847619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1F7C98-4326-785A-D52D-7E92C5E589F7}"/>
              </a:ext>
            </a:extLst>
          </p:cNvPr>
          <p:cNvSpPr/>
          <p:nvPr/>
        </p:nvSpPr>
        <p:spPr bwMode="white">
          <a:xfrm>
            <a:off x="3139047" y="2097525"/>
            <a:ext cx="7533333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16E593-EAEE-9FE4-751C-18425BAC73F5}"/>
              </a:ext>
            </a:extLst>
          </p:cNvPr>
          <p:cNvSpPr/>
          <p:nvPr/>
        </p:nvSpPr>
        <p:spPr bwMode="white">
          <a:xfrm>
            <a:off x="3158095" y="2650750"/>
            <a:ext cx="8209523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769E95-C06E-2BE1-461E-9617AF8F2BD6}"/>
              </a:ext>
            </a:extLst>
          </p:cNvPr>
          <p:cNvSpPr/>
          <p:nvPr/>
        </p:nvSpPr>
        <p:spPr bwMode="white">
          <a:xfrm>
            <a:off x="2424761" y="3099052"/>
            <a:ext cx="2742857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348E3C-57A2-9CB7-56D0-12CE011AFF81}"/>
              </a:ext>
            </a:extLst>
          </p:cNvPr>
          <p:cNvSpPr/>
          <p:nvPr/>
        </p:nvSpPr>
        <p:spPr bwMode="white">
          <a:xfrm>
            <a:off x="3139047" y="3652277"/>
            <a:ext cx="3285714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1FC659-896B-60CD-A908-22D9CED46378}"/>
              </a:ext>
            </a:extLst>
          </p:cNvPr>
          <p:cNvSpPr/>
          <p:nvPr/>
        </p:nvSpPr>
        <p:spPr bwMode="white">
          <a:xfrm>
            <a:off x="2415238" y="4176886"/>
            <a:ext cx="3638095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66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C5302-270B-A4BA-0456-83891865A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38CC6-8981-77D9-5B8F-B589CDB989C8}"/>
              </a:ext>
            </a:extLst>
          </p:cNvPr>
          <p:cNvSpPr/>
          <p:nvPr/>
        </p:nvSpPr>
        <p:spPr bwMode="white">
          <a:xfrm>
            <a:off x="1539047" y="1477923"/>
            <a:ext cx="238095" cy="1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13F182-CACF-96B6-2668-6C3075882F5D}"/>
              </a:ext>
            </a:extLst>
          </p:cNvPr>
          <p:cNvSpPr/>
          <p:nvPr/>
        </p:nvSpPr>
        <p:spPr bwMode="white">
          <a:xfrm>
            <a:off x="3577142" y="1477923"/>
            <a:ext cx="266666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9AAECC-81E2-42D8-D50C-9F5D938C8B4A}"/>
              </a:ext>
            </a:extLst>
          </p:cNvPr>
          <p:cNvSpPr/>
          <p:nvPr/>
        </p:nvSpPr>
        <p:spPr bwMode="white">
          <a:xfrm>
            <a:off x="5920000" y="1487469"/>
            <a:ext cx="276190" cy="1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7CF922-B006-3E6F-11CB-AAC6BCEA1BC9}"/>
              </a:ext>
            </a:extLst>
          </p:cNvPr>
          <p:cNvSpPr/>
          <p:nvPr/>
        </p:nvSpPr>
        <p:spPr bwMode="white">
          <a:xfrm>
            <a:off x="7205714" y="1468378"/>
            <a:ext cx="29523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001EAA-F9E3-13DE-7A50-F8C5A8EFC0CA}"/>
              </a:ext>
            </a:extLst>
          </p:cNvPr>
          <p:cNvSpPr/>
          <p:nvPr/>
        </p:nvSpPr>
        <p:spPr bwMode="white">
          <a:xfrm>
            <a:off x="9281904" y="1468378"/>
            <a:ext cx="304761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AF0FE1-22F9-4C53-6A41-BF8F91497C92}"/>
              </a:ext>
            </a:extLst>
          </p:cNvPr>
          <p:cNvSpPr/>
          <p:nvPr/>
        </p:nvSpPr>
        <p:spPr bwMode="white">
          <a:xfrm>
            <a:off x="1758095" y="1897936"/>
            <a:ext cx="276190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5C702D-C2F8-680E-8224-A6AF1C6A4D62}"/>
              </a:ext>
            </a:extLst>
          </p:cNvPr>
          <p:cNvSpPr/>
          <p:nvPr/>
        </p:nvSpPr>
        <p:spPr bwMode="white">
          <a:xfrm>
            <a:off x="3300952" y="1917027"/>
            <a:ext cx="304761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BD6139-5139-C91A-FAF1-88DD44D213CC}"/>
              </a:ext>
            </a:extLst>
          </p:cNvPr>
          <p:cNvSpPr/>
          <p:nvPr/>
        </p:nvSpPr>
        <p:spPr bwMode="white">
          <a:xfrm>
            <a:off x="5643809" y="1917027"/>
            <a:ext cx="304761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7BFED6-215A-5F64-132A-D2D095116C52}"/>
              </a:ext>
            </a:extLst>
          </p:cNvPr>
          <p:cNvSpPr/>
          <p:nvPr/>
        </p:nvSpPr>
        <p:spPr bwMode="white">
          <a:xfrm>
            <a:off x="7472380" y="1917027"/>
            <a:ext cx="285715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EA3A67-E9F4-90D5-06FC-C018EFD181A6}"/>
              </a:ext>
            </a:extLst>
          </p:cNvPr>
          <p:cNvSpPr/>
          <p:nvPr/>
        </p:nvSpPr>
        <p:spPr bwMode="white">
          <a:xfrm>
            <a:off x="9805714" y="1897936"/>
            <a:ext cx="295238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A4E710B-5BFD-7AEA-A5B8-2C3E880B1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9" y="2308402"/>
            <a:ext cx="10800000" cy="427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460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