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1549" y="2495175"/>
            <a:ext cx="7568902" cy="18676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E0EC18-0812-44DD-D89E-C0078C3E62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3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4F27BE-9983-1314-56A9-AC8531DE8B46}"/>
              </a:ext>
            </a:extLst>
          </p:cNvPr>
          <p:cNvSpPr/>
          <p:nvPr/>
        </p:nvSpPr>
        <p:spPr bwMode="white">
          <a:xfrm>
            <a:off x="5148571" y="2591742"/>
            <a:ext cx="209523" cy="20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1628009"/>
            <a:ext cx="360040" cy="28882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6201" y="1599690"/>
            <a:ext cx="360040" cy="24513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63752" y="2024449"/>
            <a:ext cx="727200" cy="32763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00256" y="2024449"/>
            <a:ext cx="576064" cy="271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082B8F-0293-578E-7E29-5A5BA77149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1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2680ED-F062-9B2A-ECB8-2DCB8D5C9C20}"/>
              </a:ext>
            </a:extLst>
          </p:cNvPr>
          <p:cNvSpPr/>
          <p:nvPr/>
        </p:nvSpPr>
        <p:spPr bwMode="white">
          <a:xfrm>
            <a:off x="1234285" y="2023281"/>
            <a:ext cx="4971428" cy="258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152E6B-054C-C568-70DD-6EED15D58502}"/>
              </a:ext>
            </a:extLst>
          </p:cNvPr>
          <p:cNvSpPr/>
          <p:nvPr/>
        </p:nvSpPr>
        <p:spPr bwMode="white">
          <a:xfrm>
            <a:off x="1234285" y="2902534"/>
            <a:ext cx="9019047" cy="258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354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ADF960-7402-D843-F98B-C1A06D5ED6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8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A64F89-1A00-EEED-B18D-FEDAF0D7EBAA}"/>
              </a:ext>
            </a:extLst>
          </p:cNvPr>
          <p:cNvSpPr/>
          <p:nvPr/>
        </p:nvSpPr>
        <p:spPr bwMode="white">
          <a:xfrm>
            <a:off x="10929523" y="1582919"/>
            <a:ext cx="266666" cy="23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BB1CE-C789-26C7-C436-FC91452C3A18}"/>
              </a:ext>
            </a:extLst>
          </p:cNvPr>
          <p:cNvSpPr/>
          <p:nvPr/>
        </p:nvSpPr>
        <p:spPr bwMode="white">
          <a:xfrm>
            <a:off x="10958095" y="2060201"/>
            <a:ext cx="238094" cy="181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E3CF5A-D836-046A-D1D8-FA772EE3D5A3}"/>
              </a:ext>
            </a:extLst>
          </p:cNvPr>
          <p:cNvSpPr/>
          <p:nvPr/>
        </p:nvSpPr>
        <p:spPr bwMode="white">
          <a:xfrm>
            <a:off x="10929523" y="2470663"/>
            <a:ext cx="266666" cy="23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C53ABA-39A8-A92F-0AE5-E7C918961FC4}"/>
              </a:ext>
            </a:extLst>
          </p:cNvPr>
          <p:cNvSpPr/>
          <p:nvPr/>
        </p:nvSpPr>
        <p:spPr bwMode="white">
          <a:xfrm>
            <a:off x="10920000" y="3358406"/>
            <a:ext cx="276190" cy="23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107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146C1E-22C1-6E9C-C656-DBAB9F6464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5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A679CB-43A7-8469-A4E6-6B97E0F5F98F}"/>
              </a:ext>
            </a:extLst>
          </p:cNvPr>
          <p:cNvSpPr/>
          <p:nvPr/>
        </p:nvSpPr>
        <p:spPr bwMode="white">
          <a:xfrm>
            <a:off x="3900952" y="1611740"/>
            <a:ext cx="819047" cy="24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CC92AF-206F-76A0-74C6-76D54E725AE6}"/>
              </a:ext>
            </a:extLst>
          </p:cNvPr>
          <p:cNvSpPr/>
          <p:nvPr/>
        </p:nvSpPr>
        <p:spPr bwMode="white">
          <a:xfrm>
            <a:off x="2920000" y="2060513"/>
            <a:ext cx="1361904" cy="24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1577B0-9AEC-B587-B425-9695253D60BB}"/>
              </a:ext>
            </a:extLst>
          </p:cNvPr>
          <p:cNvSpPr/>
          <p:nvPr/>
        </p:nvSpPr>
        <p:spPr bwMode="white">
          <a:xfrm>
            <a:off x="6053333" y="2070062"/>
            <a:ext cx="1323809" cy="219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63CA5F-86EE-2235-199E-A1DE5935B190}"/>
              </a:ext>
            </a:extLst>
          </p:cNvPr>
          <p:cNvSpPr/>
          <p:nvPr/>
        </p:nvSpPr>
        <p:spPr bwMode="white">
          <a:xfrm>
            <a:off x="1234285" y="2499738"/>
            <a:ext cx="2371428" cy="24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1F92C7-590D-5097-684D-6F91FC63D156}"/>
              </a:ext>
            </a:extLst>
          </p:cNvPr>
          <p:cNvSpPr/>
          <p:nvPr/>
        </p:nvSpPr>
        <p:spPr bwMode="white">
          <a:xfrm>
            <a:off x="6491428" y="2967608"/>
            <a:ext cx="209523" cy="20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34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9CDF06-CA85-C9C5-89F8-C8809F630D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8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8A0628-0B39-5EE9-7A1C-1A622138E966}"/>
              </a:ext>
            </a:extLst>
          </p:cNvPr>
          <p:cNvSpPr/>
          <p:nvPr/>
        </p:nvSpPr>
        <p:spPr bwMode="white">
          <a:xfrm>
            <a:off x="3586666" y="1591875"/>
            <a:ext cx="771428" cy="21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E6C62F-4A12-7E13-14E9-9782BD46811B}"/>
              </a:ext>
            </a:extLst>
          </p:cNvPr>
          <p:cNvSpPr/>
          <p:nvPr/>
        </p:nvSpPr>
        <p:spPr bwMode="white">
          <a:xfrm>
            <a:off x="6881904" y="1591875"/>
            <a:ext cx="180952" cy="228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3215F5-4A95-6FE0-8FEB-2ADD70071651}"/>
              </a:ext>
            </a:extLst>
          </p:cNvPr>
          <p:cNvSpPr/>
          <p:nvPr/>
        </p:nvSpPr>
        <p:spPr bwMode="white">
          <a:xfrm>
            <a:off x="9586666" y="1582338"/>
            <a:ext cx="495238" cy="228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160C70-9646-15E5-DBA6-C38DD3211768}"/>
              </a:ext>
            </a:extLst>
          </p:cNvPr>
          <p:cNvSpPr/>
          <p:nvPr/>
        </p:nvSpPr>
        <p:spPr bwMode="white">
          <a:xfrm>
            <a:off x="2577142" y="2497846"/>
            <a:ext cx="219047" cy="19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079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2023-12-25T11:50:39Z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