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8" r:id="rId3"/>
    <p:sldId id="359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8" r:id="rId13"/>
    <p:sldId id="347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37E47E-073D-F74C-A5AA-63378209DA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/>
          <a:stretch/>
        </p:blipFill>
        <p:spPr>
          <a:xfrm>
            <a:off x="3335992" y="2999455"/>
            <a:ext cx="5520016" cy="85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80227-A2DD-CCE8-6071-EDB515B4B9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0F4FCA-AC9A-5B75-13FA-AB5039B9FB6A}"/>
              </a:ext>
            </a:extLst>
          </p:cNvPr>
          <p:cNvSpPr/>
          <p:nvPr/>
        </p:nvSpPr>
        <p:spPr bwMode="white">
          <a:xfrm>
            <a:off x="1548571" y="2336034"/>
            <a:ext cx="5104761" cy="37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79212B-42AC-0658-C205-092B81DEE409}"/>
              </a:ext>
            </a:extLst>
          </p:cNvPr>
          <p:cNvSpPr/>
          <p:nvPr/>
        </p:nvSpPr>
        <p:spPr bwMode="white">
          <a:xfrm>
            <a:off x="3396190" y="4272391"/>
            <a:ext cx="5220090" cy="3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02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1E69E-6C2E-C348-6169-7CB5CACEE5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20CD6A-F130-87DC-EE8C-37AEAD9478D2}"/>
              </a:ext>
            </a:extLst>
          </p:cNvPr>
          <p:cNvSpPr/>
          <p:nvPr/>
        </p:nvSpPr>
        <p:spPr bwMode="white">
          <a:xfrm>
            <a:off x="1510476" y="2363102"/>
            <a:ext cx="7033796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3D7F55-4790-7032-8775-36C07E541BC9}"/>
              </a:ext>
            </a:extLst>
          </p:cNvPr>
          <p:cNvSpPr/>
          <p:nvPr/>
        </p:nvSpPr>
        <p:spPr bwMode="white">
          <a:xfrm>
            <a:off x="9253333" y="2363102"/>
            <a:ext cx="2142857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B185AA-963D-C014-7D92-343241A31B92}"/>
              </a:ext>
            </a:extLst>
          </p:cNvPr>
          <p:cNvSpPr/>
          <p:nvPr/>
        </p:nvSpPr>
        <p:spPr bwMode="white">
          <a:xfrm>
            <a:off x="1158095" y="3001485"/>
            <a:ext cx="2638095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F7DCEF-A7D4-1C6E-5E92-4FCEF8FC36D3}"/>
              </a:ext>
            </a:extLst>
          </p:cNvPr>
          <p:cNvSpPr/>
          <p:nvPr/>
        </p:nvSpPr>
        <p:spPr bwMode="white">
          <a:xfrm>
            <a:off x="4700952" y="3001485"/>
            <a:ext cx="6047618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69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F1718-E72E-C1F3-E908-F8A2FB8C0B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C6EDEC-4849-3748-4C40-CBCA93E3120B}"/>
              </a:ext>
            </a:extLst>
          </p:cNvPr>
          <p:cNvSpPr/>
          <p:nvPr/>
        </p:nvSpPr>
        <p:spPr bwMode="white">
          <a:xfrm>
            <a:off x="1548571" y="2966649"/>
            <a:ext cx="979200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9F9D4B-2138-702E-9715-5ED8176F82A9}"/>
              </a:ext>
            </a:extLst>
          </p:cNvPr>
          <p:cNvSpPr/>
          <p:nvPr/>
        </p:nvSpPr>
        <p:spPr bwMode="white">
          <a:xfrm>
            <a:off x="1129523" y="3615626"/>
            <a:ext cx="10211048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A6B60D-A6E2-3F05-8F7C-4315BA6AE6BF}"/>
              </a:ext>
            </a:extLst>
          </p:cNvPr>
          <p:cNvSpPr/>
          <p:nvPr/>
        </p:nvSpPr>
        <p:spPr bwMode="white">
          <a:xfrm>
            <a:off x="1148571" y="4274146"/>
            <a:ext cx="5595501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49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FCA361-148C-E253-7F86-B5A54224CB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3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F062D4-E6BA-8E56-154B-7E6A8A5AC5E7}"/>
              </a:ext>
            </a:extLst>
          </p:cNvPr>
          <p:cNvSpPr/>
          <p:nvPr/>
        </p:nvSpPr>
        <p:spPr bwMode="white">
          <a:xfrm>
            <a:off x="9662857" y="1677587"/>
            <a:ext cx="1695237" cy="38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F3B602C-D88C-49C7-7040-DF03ECC068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276872"/>
            <a:ext cx="10800000" cy="39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512A46-5B33-611C-DA7C-4E3D370321C9}"/>
              </a:ext>
            </a:extLst>
          </p:cNvPr>
          <p:cNvSpPr/>
          <p:nvPr/>
        </p:nvSpPr>
        <p:spPr bwMode="white">
          <a:xfrm>
            <a:off x="1161360" y="2391299"/>
            <a:ext cx="1295238" cy="3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E4551E-4143-7F8E-BF97-72F873516B72}"/>
              </a:ext>
            </a:extLst>
          </p:cNvPr>
          <p:cNvSpPr/>
          <p:nvPr/>
        </p:nvSpPr>
        <p:spPr bwMode="white">
          <a:xfrm>
            <a:off x="6485170" y="3058794"/>
            <a:ext cx="2161904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A11CCD-3ECA-8666-2784-F76AA8064BEA}"/>
              </a:ext>
            </a:extLst>
          </p:cNvPr>
          <p:cNvSpPr/>
          <p:nvPr/>
        </p:nvSpPr>
        <p:spPr bwMode="white">
          <a:xfrm>
            <a:off x="7456598" y="4374713"/>
            <a:ext cx="2933334" cy="3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D924D3-7AAE-5BAB-A2DD-32FAE4293BC4}"/>
              </a:ext>
            </a:extLst>
          </p:cNvPr>
          <p:cNvSpPr/>
          <p:nvPr/>
        </p:nvSpPr>
        <p:spPr bwMode="white">
          <a:xfrm>
            <a:off x="7351836" y="5042208"/>
            <a:ext cx="2161904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63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34688-0E5F-705F-9ECF-C35D4FE868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7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6AD536-0FA5-7177-BA06-DB9B2F63853F}"/>
              </a:ext>
            </a:extLst>
          </p:cNvPr>
          <p:cNvSpPr/>
          <p:nvPr/>
        </p:nvSpPr>
        <p:spPr bwMode="white">
          <a:xfrm>
            <a:off x="6096000" y="1733273"/>
            <a:ext cx="2160839" cy="33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486362-BEAE-31E4-46DC-F0B5E9BB5CA1}"/>
              </a:ext>
            </a:extLst>
          </p:cNvPr>
          <p:cNvSpPr/>
          <p:nvPr/>
        </p:nvSpPr>
        <p:spPr bwMode="white">
          <a:xfrm>
            <a:off x="9329601" y="1724101"/>
            <a:ext cx="1622896" cy="3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3BC7DD-B4EE-7202-454F-AB0ACC632562}"/>
              </a:ext>
            </a:extLst>
          </p:cNvPr>
          <p:cNvSpPr/>
          <p:nvPr/>
        </p:nvSpPr>
        <p:spPr bwMode="white">
          <a:xfrm>
            <a:off x="1105094" y="2375312"/>
            <a:ext cx="421769" cy="32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19CBCB-904C-AABB-0547-E30D17771293}"/>
              </a:ext>
            </a:extLst>
          </p:cNvPr>
          <p:cNvSpPr/>
          <p:nvPr/>
        </p:nvSpPr>
        <p:spPr bwMode="white">
          <a:xfrm>
            <a:off x="1756086" y="2989834"/>
            <a:ext cx="2769009" cy="3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1B0BD9-AEFB-223C-4D40-4AE1B26B57C9}"/>
              </a:ext>
            </a:extLst>
          </p:cNvPr>
          <p:cNvSpPr/>
          <p:nvPr/>
        </p:nvSpPr>
        <p:spPr bwMode="white">
          <a:xfrm>
            <a:off x="5616195" y="2999006"/>
            <a:ext cx="2879036" cy="3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7B6D5E-C409-C1E6-225F-01C06CADC735}"/>
              </a:ext>
            </a:extLst>
          </p:cNvPr>
          <p:cNvSpPr/>
          <p:nvPr/>
        </p:nvSpPr>
        <p:spPr bwMode="white">
          <a:xfrm>
            <a:off x="4130832" y="4283082"/>
            <a:ext cx="1613727" cy="33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F5046A-2089-99E0-F050-D2AD7822575C}"/>
              </a:ext>
            </a:extLst>
          </p:cNvPr>
          <p:cNvSpPr/>
          <p:nvPr/>
        </p:nvSpPr>
        <p:spPr bwMode="white">
          <a:xfrm>
            <a:off x="7862577" y="4915949"/>
            <a:ext cx="806863" cy="33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E87E6C-96EB-4D5E-1F84-990D924287DF}"/>
              </a:ext>
            </a:extLst>
          </p:cNvPr>
          <p:cNvSpPr/>
          <p:nvPr/>
        </p:nvSpPr>
        <p:spPr bwMode="white">
          <a:xfrm>
            <a:off x="4479251" y="5548815"/>
            <a:ext cx="825201" cy="33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CF42AD-66C5-F96D-6D0E-B78C2E0A1A96}"/>
              </a:ext>
            </a:extLst>
          </p:cNvPr>
          <p:cNvSpPr/>
          <p:nvPr/>
        </p:nvSpPr>
        <p:spPr bwMode="white">
          <a:xfrm>
            <a:off x="9723864" y="5539643"/>
            <a:ext cx="825201" cy="3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33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63A1B-BE7B-E4A3-259D-A91B3DC45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787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03DFF-21F3-5DF3-F993-2C219D2FEC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32471-23E3-7120-C73A-B60BAE6EA5E5}"/>
              </a:ext>
            </a:extLst>
          </p:cNvPr>
          <p:cNvSpPr/>
          <p:nvPr/>
        </p:nvSpPr>
        <p:spPr bwMode="white">
          <a:xfrm>
            <a:off x="1139047" y="1086476"/>
            <a:ext cx="9590476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F77DDE-0477-F05B-7BAD-D3DE8F7D1834}"/>
              </a:ext>
            </a:extLst>
          </p:cNvPr>
          <p:cNvSpPr/>
          <p:nvPr/>
        </p:nvSpPr>
        <p:spPr bwMode="white">
          <a:xfrm>
            <a:off x="681904" y="1754257"/>
            <a:ext cx="10047619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17D4C8-955F-B6E4-C49B-E4AF7A3C43E4}"/>
              </a:ext>
            </a:extLst>
          </p:cNvPr>
          <p:cNvSpPr/>
          <p:nvPr/>
        </p:nvSpPr>
        <p:spPr bwMode="white">
          <a:xfrm>
            <a:off x="681904" y="2412498"/>
            <a:ext cx="10047619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2B3E99-CCC0-D58E-0F1A-085CD3287AF2}"/>
              </a:ext>
            </a:extLst>
          </p:cNvPr>
          <p:cNvSpPr/>
          <p:nvPr/>
        </p:nvSpPr>
        <p:spPr bwMode="white">
          <a:xfrm>
            <a:off x="681904" y="3070739"/>
            <a:ext cx="10047619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34C224-70CE-C53D-E8E9-7A2C1EB97EC2}"/>
              </a:ext>
            </a:extLst>
          </p:cNvPr>
          <p:cNvSpPr/>
          <p:nvPr/>
        </p:nvSpPr>
        <p:spPr bwMode="white">
          <a:xfrm>
            <a:off x="681904" y="3728980"/>
            <a:ext cx="9266666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71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557C0-8259-7F4B-BC2A-BF91C917D3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8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849A69-472D-B33E-7A73-42FB2A508B10}"/>
              </a:ext>
            </a:extLst>
          </p:cNvPr>
          <p:cNvSpPr/>
          <p:nvPr/>
        </p:nvSpPr>
        <p:spPr bwMode="white">
          <a:xfrm>
            <a:off x="2335152" y="2804300"/>
            <a:ext cx="8902120" cy="3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765C03-A97B-794B-B057-3E7C640484EC}"/>
              </a:ext>
            </a:extLst>
          </p:cNvPr>
          <p:cNvSpPr/>
          <p:nvPr/>
        </p:nvSpPr>
        <p:spPr bwMode="white">
          <a:xfrm>
            <a:off x="682438" y="3452652"/>
            <a:ext cx="2319434" cy="3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70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B71DC9-5136-0A47-724D-78BC7D2CFD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202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47F14-108D-4A16-022E-F817F0DC13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2"/>
          <a:stretch/>
        </p:blipFill>
        <p:spPr>
          <a:xfrm>
            <a:off x="720000" y="764703"/>
            <a:ext cx="9984512" cy="597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659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DDF12-B743-BBF4-CFE5-AD897E0AFF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B2105A-6ECF-059D-CC5F-9F119B930021}"/>
              </a:ext>
            </a:extLst>
          </p:cNvPr>
          <p:cNvSpPr/>
          <p:nvPr/>
        </p:nvSpPr>
        <p:spPr bwMode="white">
          <a:xfrm>
            <a:off x="5415238" y="2507975"/>
            <a:ext cx="819047" cy="3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44222B-BDE7-16A1-4092-2A484A6ECEC8}"/>
              </a:ext>
            </a:extLst>
          </p:cNvPr>
          <p:cNvSpPr/>
          <p:nvPr/>
        </p:nvSpPr>
        <p:spPr bwMode="white">
          <a:xfrm>
            <a:off x="4329523" y="3194871"/>
            <a:ext cx="809523" cy="38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032902-1007-DEAF-A1E7-E1B89670CF6D}"/>
              </a:ext>
            </a:extLst>
          </p:cNvPr>
          <p:cNvSpPr/>
          <p:nvPr/>
        </p:nvSpPr>
        <p:spPr bwMode="white">
          <a:xfrm>
            <a:off x="8843809" y="3204411"/>
            <a:ext cx="1238095" cy="37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491636-A093-B124-2796-9A0ACE4AC358}"/>
              </a:ext>
            </a:extLst>
          </p:cNvPr>
          <p:cNvSpPr/>
          <p:nvPr/>
        </p:nvSpPr>
        <p:spPr bwMode="white">
          <a:xfrm>
            <a:off x="5110476" y="3910387"/>
            <a:ext cx="828571" cy="35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34C743-1397-D658-F525-8D6D181CDA46}"/>
              </a:ext>
            </a:extLst>
          </p:cNvPr>
          <p:cNvSpPr/>
          <p:nvPr/>
        </p:nvSpPr>
        <p:spPr bwMode="white">
          <a:xfrm>
            <a:off x="9910476" y="3900847"/>
            <a:ext cx="847619" cy="37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355010-BF32-F041-5140-A9736A56F233}"/>
              </a:ext>
            </a:extLst>
          </p:cNvPr>
          <p:cNvSpPr/>
          <p:nvPr/>
        </p:nvSpPr>
        <p:spPr bwMode="white">
          <a:xfrm>
            <a:off x="5939047" y="4606823"/>
            <a:ext cx="866666" cy="3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FEF2FF-7221-E36E-F39A-A9755A0613F2}"/>
              </a:ext>
            </a:extLst>
          </p:cNvPr>
          <p:cNvSpPr/>
          <p:nvPr/>
        </p:nvSpPr>
        <p:spPr bwMode="white">
          <a:xfrm>
            <a:off x="2443809" y="5331880"/>
            <a:ext cx="800000" cy="30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58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5B75F-230E-DEC5-4134-66A3EF9E6A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204277-8B0E-805E-DF6C-ADB457EAFC5E}"/>
              </a:ext>
            </a:extLst>
          </p:cNvPr>
          <p:cNvSpPr/>
          <p:nvPr/>
        </p:nvSpPr>
        <p:spPr bwMode="white">
          <a:xfrm>
            <a:off x="3367619" y="3081183"/>
            <a:ext cx="342857" cy="28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19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34259-FBB6-7496-1F14-C73925461B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0EE05F-1574-ED94-0142-31897C3AFFEA}"/>
              </a:ext>
            </a:extLst>
          </p:cNvPr>
          <p:cNvSpPr/>
          <p:nvPr/>
        </p:nvSpPr>
        <p:spPr bwMode="white">
          <a:xfrm>
            <a:off x="2996190" y="2376984"/>
            <a:ext cx="1571428" cy="37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E47115-5830-3A87-1CA7-F38032FC2DE1}"/>
              </a:ext>
            </a:extLst>
          </p:cNvPr>
          <p:cNvSpPr/>
          <p:nvPr/>
        </p:nvSpPr>
        <p:spPr bwMode="white">
          <a:xfrm>
            <a:off x="8710476" y="2376984"/>
            <a:ext cx="1228571" cy="38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751DDC-3D6C-DF4D-5093-C634B4075CBB}"/>
              </a:ext>
            </a:extLst>
          </p:cNvPr>
          <p:cNvSpPr/>
          <p:nvPr/>
        </p:nvSpPr>
        <p:spPr bwMode="white">
          <a:xfrm>
            <a:off x="2967619" y="3046024"/>
            <a:ext cx="1247619" cy="363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E242AD-D163-9C31-EF8F-34AFBB34CB4F}"/>
              </a:ext>
            </a:extLst>
          </p:cNvPr>
          <p:cNvSpPr/>
          <p:nvPr/>
        </p:nvSpPr>
        <p:spPr bwMode="white">
          <a:xfrm>
            <a:off x="8691428" y="3036466"/>
            <a:ext cx="1647618" cy="38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39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21EFAC-DDE0-5398-B669-653C5BEC76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EA2F5-4A25-422A-F7F1-BC2B66547735}"/>
              </a:ext>
            </a:extLst>
          </p:cNvPr>
          <p:cNvSpPr/>
          <p:nvPr/>
        </p:nvSpPr>
        <p:spPr bwMode="white">
          <a:xfrm>
            <a:off x="1529523" y="3023571"/>
            <a:ext cx="9828571" cy="39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4147D5-8A42-62DE-739B-CC75BBCA694C}"/>
              </a:ext>
            </a:extLst>
          </p:cNvPr>
          <p:cNvSpPr/>
          <p:nvPr/>
        </p:nvSpPr>
        <p:spPr bwMode="white">
          <a:xfrm>
            <a:off x="1139047" y="3681982"/>
            <a:ext cx="10228571" cy="39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77EEC6-257F-F357-9C7E-D89D0696F403}"/>
              </a:ext>
            </a:extLst>
          </p:cNvPr>
          <p:cNvSpPr/>
          <p:nvPr/>
        </p:nvSpPr>
        <p:spPr bwMode="white">
          <a:xfrm>
            <a:off x="1139047" y="4359478"/>
            <a:ext cx="1419047" cy="37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84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55D81-1617-8819-151C-311649727E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8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49D8CA-2262-72E3-92A8-1D15F4207F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032"/>
            <a:ext cx="10800000" cy="190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867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78E72F-57EE-0D21-CF28-67827A7214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805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9BF1E-CF8F-FB27-7977-B4DAA56F32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896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8BECB-1DEF-696E-6A31-903E355642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7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708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9A1E5-6315-E152-8725-799AE4DF4D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790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C2AD2-FB2F-82F1-5AA0-033B8CE779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F7A2394-ED53-F806-6EE1-0E7EFDE85C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75"/>
          <a:stretch/>
        </p:blipFill>
        <p:spPr>
          <a:xfrm>
            <a:off x="720000" y="2276872"/>
            <a:ext cx="10800000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808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A2394-ED53-F806-6EE1-0E7EFDE85C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76"/>
          <a:stretch/>
        </p:blipFill>
        <p:spPr>
          <a:xfrm>
            <a:off x="720000" y="1124744"/>
            <a:ext cx="10800000" cy="389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329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802BB-3A1D-C723-1B98-EE38245FAB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1"/>
          <a:stretch/>
        </p:blipFill>
        <p:spPr>
          <a:xfrm>
            <a:off x="719999" y="972000"/>
            <a:ext cx="10800000" cy="412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5C4824-0948-EF65-385B-AF4E4ABF5FB4}"/>
              </a:ext>
            </a:extLst>
          </p:cNvPr>
          <p:cNvSpPr/>
          <p:nvPr/>
        </p:nvSpPr>
        <p:spPr bwMode="white">
          <a:xfrm>
            <a:off x="8256240" y="170080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52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05C0E-9B65-6651-992E-359DA3D92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4F6258-5569-6C72-2126-B6FBAAF82070}"/>
              </a:ext>
            </a:extLst>
          </p:cNvPr>
          <p:cNvSpPr/>
          <p:nvPr/>
        </p:nvSpPr>
        <p:spPr bwMode="white">
          <a:xfrm>
            <a:off x="4015238" y="1705710"/>
            <a:ext cx="3876190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754BEB-9499-358A-372E-0828DCCD366C}"/>
              </a:ext>
            </a:extLst>
          </p:cNvPr>
          <p:cNvSpPr/>
          <p:nvPr/>
        </p:nvSpPr>
        <p:spPr bwMode="white">
          <a:xfrm>
            <a:off x="4015238" y="2363190"/>
            <a:ext cx="5104760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702E05-FE2B-2518-EAE0-F965326496AB}"/>
              </a:ext>
            </a:extLst>
          </p:cNvPr>
          <p:cNvSpPr/>
          <p:nvPr/>
        </p:nvSpPr>
        <p:spPr bwMode="white">
          <a:xfrm>
            <a:off x="1548571" y="3649565"/>
            <a:ext cx="9780951" cy="3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2B1A57-664D-FACC-8B33-1BD3D0A78179}"/>
              </a:ext>
            </a:extLst>
          </p:cNvPr>
          <p:cNvSpPr/>
          <p:nvPr/>
        </p:nvSpPr>
        <p:spPr bwMode="white">
          <a:xfrm>
            <a:off x="1127448" y="4297517"/>
            <a:ext cx="6963981" cy="4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0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7C45E-7A68-4C3D-E2C8-F2BD202B0F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EADA52-1604-4067-F140-65E245B03A93}"/>
              </a:ext>
            </a:extLst>
          </p:cNvPr>
          <p:cNvSpPr/>
          <p:nvPr/>
        </p:nvSpPr>
        <p:spPr bwMode="white">
          <a:xfrm>
            <a:off x="6986666" y="1086374"/>
            <a:ext cx="828571" cy="36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DFC425-06A0-F22F-F4BF-6E2A6BDFBD55}"/>
              </a:ext>
            </a:extLst>
          </p:cNvPr>
          <p:cNvSpPr/>
          <p:nvPr/>
        </p:nvSpPr>
        <p:spPr bwMode="white">
          <a:xfrm>
            <a:off x="2815238" y="1724962"/>
            <a:ext cx="8523809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FD7A4C-8202-2B18-7624-C0290992BF1E}"/>
              </a:ext>
            </a:extLst>
          </p:cNvPr>
          <p:cNvSpPr/>
          <p:nvPr/>
        </p:nvSpPr>
        <p:spPr bwMode="white">
          <a:xfrm>
            <a:off x="1177142" y="2392145"/>
            <a:ext cx="761904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49A5D0-749A-C29A-5673-9B7CA2ADF18A}"/>
              </a:ext>
            </a:extLst>
          </p:cNvPr>
          <p:cNvSpPr/>
          <p:nvPr/>
        </p:nvSpPr>
        <p:spPr bwMode="white">
          <a:xfrm>
            <a:off x="4643809" y="5728056"/>
            <a:ext cx="647619" cy="3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4B912E-A5F5-2294-7B71-B08E34BD04DA}"/>
              </a:ext>
            </a:extLst>
          </p:cNvPr>
          <p:cNvSpPr/>
          <p:nvPr/>
        </p:nvSpPr>
        <p:spPr bwMode="white">
          <a:xfrm>
            <a:off x="6472380" y="5728056"/>
            <a:ext cx="1295238" cy="2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01569F-D52E-B769-BC1E-B37F1D5841F2}"/>
              </a:ext>
            </a:extLst>
          </p:cNvPr>
          <p:cNvSpPr/>
          <p:nvPr/>
        </p:nvSpPr>
        <p:spPr bwMode="white">
          <a:xfrm>
            <a:off x="8900952" y="5747118"/>
            <a:ext cx="676190" cy="2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24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14384-CD60-0510-A8EC-0CF197837E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918FFC-77D3-4F79-4AA4-F0282C8940F8}"/>
              </a:ext>
            </a:extLst>
          </p:cNvPr>
          <p:cNvSpPr/>
          <p:nvPr/>
        </p:nvSpPr>
        <p:spPr bwMode="white">
          <a:xfrm>
            <a:off x="4710476" y="1668454"/>
            <a:ext cx="6590476" cy="39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D82688-E192-82ED-B2C8-F522A122B079}"/>
              </a:ext>
            </a:extLst>
          </p:cNvPr>
          <p:cNvSpPr/>
          <p:nvPr/>
        </p:nvSpPr>
        <p:spPr bwMode="white">
          <a:xfrm>
            <a:off x="1158095" y="2326747"/>
            <a:ext cx="7571428" cy="39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CB3E42-DAD6-2390-0369-1AEBD3BB0CE2}"/>
              </a:ext>
            </a:extLst>
          </p:cNvPr>
          <p:cNvSpPr/>
          <p:nvPr/>
        </p:nvSpPr>
        <p:spPr bwMode="white">
          <a:xfrm>
            <a:off x="1539047" y="4282545"/>
            <a:ext cx="9819047" cy="38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3C31A9-3FD9-EDE3-93AB-CF91F7D98D05}"/>
              </a:ext>
            </a:extLst>
          </p:cNvPr>
          <p:cNvSpPr/>
          <p:nvPr/>
        </p:nvSpPr>
        <p:spPr bwMode="white">
          <a:xfrm>
            <a:off x="1120000" y="4921757"/>
            <a:ext cx="10238094" cy="39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5C5FD7-8A87-2627-E7A0-60A276822468}"/>
              </a:ext>
            </a:extLst>
          </p:cNvPr>
          <p:cNvSpPr/>
          <p:nvPr/>
        </p:nvSpPr>
        <p:spPr bwMode="white">
          <a:xfrm>
            <a:off x="1158095" y="5589591"/>
            <a:ext cx="7170153" cy="38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74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17F41-A7AF-0004-2445-8AE12112D7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580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802BB-3A1D-C723-1B98-EE38245FAB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09"/>
          <a:stretch/>
        </p:blipFill>
        <p:spPr>
          <a:xfrm>
            <a:off x="720000" y="1013738"/>
            <a:ext cx="10800000" cy="212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305165-C6FD-96CC-6AC6-3FC64E36A94C}"/>
              </a:ext>
            </a:extLst>
          </p:cNvPr>
          <p:cNvSpPr/>
          <p:nvPr/>
        </p:nvSpPr>
        <p:spPr bwMode="white">
          <a:xfrm>
            <a:off x="7824192" y="1003138"/>
            <a:ext cx="428664" cy="55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12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FD779B-C23E-4C3D-0070-B635C715E1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2517EA-35CB-31ED-98F1-B04D0230B65B}"/>
              </a:ext>
            </a:extLst>
          </p:cNvPr>
          <p:cNvSpPr/>
          <p:nvPr/>
        </p:nvSpPr>
        <p:spPr bwMode="white">
          <a:xfrm>
            <a:off x="1729523" y="1772258"/>
            <a:ext cx="333333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11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BD30E-5648-753F-FBC5-60499956CA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64A6D5-28D1-F506-2068-ADE3E3305206}"/>
              </a:ext>
            </a:extLst>
          </p:cNvPr>
          <p:cNvSpPr/>
          <p:nvPr/>
        </p:nvSpPr>
        <p:spPr bwMode="white">
          <a:xfrm>
            <a:off x="7072380" y="1086450"/>
            <a:ext cx="285714" cy="30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3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DFFE6-10AE-FD49-A8F0-3BFD484B2E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08AA7C-FDC4-00AA-04A4-72EE9463B9E2}"/>
              </a:ext>
            </a:extLst>
          </p:cNvPr>
          <p:cNvSpPr/>
          <p:nvPr/>
        </p:nvSpPr>
        <p:spPr bwMode="white">
          <a:xfrm>
            <a:off x="5834285" y="1088118"/>
            <a:ext cx="285714" cy="29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0C32F50-B227-3DAA-58A2-31D33563FC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79588"/>
            <a:ext cx="10800000" cy="516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704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EF4E1-E0AF-10AE-6ED7-87C09971FB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FFEE92-6D49-84A9-A31E-5C18B4EFCCC1}"/>
              </a:ext>
            </a:extLst>
          </p:cNvPr>
          <p:cNvSpPr/>
          <p:nvPr/>
        </p:nvSpPr>
        <p:spPr bwMode="white">
          <a:xfrm>
            <a:off x="2796190" y="1715294"/>
            <a:ext cx="371428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37E750-F332-4991-6E23-83ECB8071182}"/>
              </a:ext>
            </a:extLst>
          </p:cNvPr>
          <p:cNvSpPr/>
          <p:nvPr/>
        </p:nvSpPr>
        <p:spPr bwMode="white">
          <a:xfrm>
            <a:off x="7900952" y="1696235"/>
            <a:ext cx="361904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77F915-098C-A48B-79BF-9D2FA8C6E8AC}"/>
              </a:ext>
            </a:extLst>
          </p:cNvPr>
          <p:cNvSpPr/>
          <p:nvPr/>
        </p:nvSpPr>
        <p:spPr bwMode="white">
          <a:xfrm>
            <a:off x="2767619" y="2334705"/>
            <a:ext cx="428571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ED2AF6-22EC-FB9F-E406-1ED2294F7ED5}"/>
              </a:ext>
            </a:extLst>
          </p:cNvPr>
          <p:cNvSpPr/>
          <p:nvPr/>
        </p:nvSpPr>
        <p:spPr bwMode="white">
          <a:xfrm>
            <a:off x="7453333" y="2334705"/>
            <a:ext cx="42857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0F49AB-1647-B616-E8E6-C0205008911D}"/>
              </a:ext>
            </a:extLst>
          </p:cNvPr>
          <p:cNvSpPr/>
          <p:nvPr/>
        </p:nvSpPr>
        <p:spPr bwMode="white">
          <a:xfrm>
            <a:off x="3177142" y="2982705"/>
            <a:ext cx="43809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AD32DA-C28D-35E3-79BB-1A896E3A5D0F}"/>
              </a:ext>
            </a:extLst>
          </p:cNvPr>
          <p:cNvSpPr/>
          <p:nvPr/>
        </p:nvSpPr>
        <p:spPr bwMode="white">
          <a:xfrm>
            <a:off x="7872380" y="2982705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C6CE3F-C6FC-11CF-9651-CA4294FD965D}"/>
              </a:ext>
            </a:extLst>
          </p:cNvPr>
          <p:cNvSpPr/>
          <p:nvPr/>
        </p:nvSpPr>
        <p:spPr bwMode="white">
          <a:xfrm>
            <a:off x="2767619" y="3640235"/>
            <a:ext cx="390476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4FB9B8-066E-FAF2-4A9F-1AACE0A25027}"/>
              </a:ext>
            </a:extLst>
          </p:cNvPr>
          <p:cNvSpPr/>
          <p:nvPr/>
        </p:nvSpPr>
        <p:spPr bwMode="white">
          <a:xfrm>
            <a:off x="8272380" y="3640235"/>
            <a:ext cx="438095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07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D0AF7-F37F-9F79-BBC9-21A845F0E7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992DAE-CE4C-7C1D-EFAF-BCE4CC8AE83D}"/>
              </a:ext>
            </a:extLst>
          </p:cNvPr>
          <p:cNvSpPr/>
          <p:nvPr/>
        </p:nvSpPr>
        <p:spPr bwMode="white">
          <a:xfrm>
            <a:off x="2624761" y="1029272"/>
            <a:ext cx="1628571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F30003-4B9A-B1D2-8C26-DE06EF39D437}"/>
              </a:ext>
            </a:extLst>
          </p:cNvPr>
          <p:cNvSpPr/>
          <p:nvPr/>
        </p:nvSpPr>
        <p:spPr bwMode="white">
          <a:xfrm>
            <a:off x="2034285" y="2327454"/>
            <a:ext cx="1695238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BC4D8B-43EC-ABB5-9B07-A0787B34AFE2}"/>
              </a:ext>
            </a:extLst>
          </p:cNvPr>
          <p:cNvSpPr/>
          <p:nvPr/>
        </p:nvSpPr>
        <p:spPr bwMode="white">
          <a:xfrm>
            <a:off x="8986666" y="3625636"/>
            <a:ext cx="1723809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59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2023-12-25T05:27:40Z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