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112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5" y="1916832"/>
            <a:ext cx="8134350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0612" y="3271639"/>
            <a:ext cx="2390775" cy="161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97152A-0CB7-2E2B-4125-D4A53B0E57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476CB0-A9F1-A34F-3D05-BC1941D3F10F}"/>
              </a:ext>
            </a:extLst>
          </p:cNvPr>
          <p:cNvSpPr/>
          <p:nvPr/>
        </p:nvSpPr>
        <p:spPr bwMode="white">
          <a:xfrm>
            <a:off x="6023992" y="1052737"/>
            <a:ext cx="248388" cy="243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2852936"/>
            <a:ext cx="1296144" cy="66479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573016"/>
            <a:ext cx="1296144" cy="66479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348380"/>
            <a:ext cx="1296144" cy="66479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4348380"/>
            <a:ext cx="1296144" cy="66479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4348380"/>
            <a:ext cx="1296144" cy="6647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2DAE59-E4DB-B2CF-7519-172C613614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DB589A-43FC-C594-7CA2-D7EF1A83AF8F}"/>
              </a:ext>
            </a:extLst>
          </p:cNvPr>
          <p:cNvSpPr/>
          <p:nvPr/>
        </p:nvSpPr>
        <p:spPr bwMode="white">
          <a:xfrm>
            <a:off x="10920000" y="1905623"/>
            <a:ext cx="314285" cy="2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940163-865F-2E11-EDEA-7737759A42DC}"/>
              </a:ext>
            </a:extLst>
          </p:cNvPr>
          <p:cNvSpPr/>
          <p:nvPr/>
        </p:nvSpPr>
        <p:spPr bwMode="white">
          <a:xfrm>
            <a:off x="10920000" y="2305747"/>
            <a:ext cx="314285" cy="2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FDDED1-800B-F071-EDB8-84A135C853AB}"/>
              </a:ext>
            </a:extLst>
          </p:cNvPr>
          <p:cNvSpPr/>
          <p:nvPr/>
        </p:nvSpPr>
        <p:spPr bwMode="white">
          <a:xfrm>
            <a:off x="10920000" y="2696344"/>
            <a:ext cx="314285" cy="2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130D32-81B3-C02F-40AB-9D1B5CEA9BC1}"/>
              </a:ext>
            </a:extLst>
          </p:cNvPr>
          <p:cNvSpPr/>
          <p:nvPr/>
        </p:nvSpPr>
        <p:spPr bwMode="white">
          <a:xfrm>
            <a:off x="10967619" y="4058672"/>
            <a:ext cx="238095" cy="19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DAF5C3-80EB-B5BE-9966-6A103CDF9486}"/>
              </a:ext>
            </a:extLst>
          </p:cNvPr>
          <p:cNvSpPr/>
          <p:nvPr/>
        </p:nvSpPr>
        <p:spPr bwMode="white">
          <a:xfrm>
            <a:off x="10977142" y="4849393"/>
            <a:ext cx="219047" cy="19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7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3CFE6B-CC89-2A0D-FA1D-2A28750A45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4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288AB1-819B-2C99-A969-A604655D712C}"/>
              </a:ext>
            </a:extLst>
          </p:cNvPr>
          <p:cNvSpPr/>
          <p:nvPr/>
        </p:nvSpPr>
        <p:spPr bwMode="white">
          <a:xfrm>
            <a:off x="2929523" y="1936501"/>
            <a:ext cx="1600000" cy="24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26A830-F355-0CCA-C7DA-2C699277CE41}"/>
              </a:ext>
            </a:extLst>
          </p:cNvPr>
          <p:cNvSpPr/>
          <p:nvPr/>
        </p:nvSpPr>
        <p:spPr bwMode="white">
          <a:xfrm>
            <a:off x="6367619" y="1936501"/>
            <a:ext cx="1638095" cy="22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23FA35-78E6-C7E5-C847-5216814CD6C8}"/>
              </a:ext>
            </a:extLst>
          </p:cNvPr>
          <p:cNvSpPr/>
          <p:nvPr/>
        </p:nvSpPr>
        <p:spPr bwMode="white">
          <a:xfrm>
            <a:off x="8643809" y="1955600"/>
            <a:ext cx="1057142" cy="21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8E68FA-6D33-4D9A-F12A-D457BAB972DD}"/>
              </a:ext>
            </a:extLst>
          </p:cNvPr>
          <p:cNvSpPr/>
          <p:nvPr/>
        </p:nvSpPr>
        <p:spPr bwMode="white">
          <a:xfrm>
            <a:off x="10396190" y="1926952"/>
            <a:ext cx="1161905" cy="24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62CF54-2DD4-C958-CB29-CAC44580FE63}"/>
              </a:ext>
            </a:extLst>
          </p:cNvPr>
          <p:cNvSpPr/>
          <p:nvPr/>
        </p:nvSpPr>
        <p:spPr bwMode="white">
          <a:xfrm>
            <a:off x="977142" y="2337581"/>
            <a:ext cx="552380" cy="22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71C9A8-95F1-1CDB-3BA8-7170FFF885A1}"/>
              </a:ext>
            </a:extLst>
          </p:cNvPr>
          <p:cNvSpPr/>
          <p:nvPr/>
        </p:nvSpPr>
        <p:spPr bwMode="white">
          <a:xfrm>
            <a:off x="3234285" y="3512172"/>
            <a:ext cx="1904761" cy="24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51913C3-485D-E147-3356-0E8102E0C652}"/>
              </a:ext>
            </a:extLst>
          </p:cNvPr>
          <p:cNvSpPr/>
          <p:nvPr/>
        </p:nvSpPr>
        <p:spPr bwMode="white">
          <a:xfrm>
            <a:off x="7367619" y="3502623"/>
            <a:ext cx="2190477" cy="25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85716FD-A13D-BABA-200C-25D7130670E5}"/>
              </a:ext>
            </a:extLst>
          </p:cNvPr>
          <p:cNvSpPr/>
          <p:nvPr/>
        </p:nvSpPr>
        <p:spPr bwMode="white">
          <a:xfrm>
            <a:off x="10215238" y="3521722"/>
            <a:ext cx="857142" cy="23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15362D2-C7D2-D87D-3337-6A75C0C7E485}"/>
              </a:ext>
            </a:extLst>
          </p:cNvPr>
          <p:cNvSpPr/>
          <p:nvPr/>
        </p:nvSpPr>
        <p:spPr bwMode="white">
          <a:xfrm>
            <a:off x="1224761" y="3903703"/>
            <a:ext cx="2647619" cy="24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955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77ACC9-5A72-CECD-A10A-173D98B8C1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7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53C139-E7C8-F2CB-3FC3-C0AA1EB13D4C}"/>
              </a:ext>
            </a:extLst>
          </p:cNvPr>
          <p:cNvSpPr/>
          <p:nvPr/>
        </p:nvSpPr>
        <p:spPr bwMode="white">
          <a:xfrm>
            <a:off x="4053333" y="1534542"/>
            <a:ext cx="819047" cy="25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3D67DB-E1FD-5B73-F5DB-2CCA8B312D41}"/>
              </a:ext>
            </a:extLst>
          </p:cNvPr>
          <p:cNvSpPr/>
          <p:nvPr/>
        </p:nvSpPr>
        <p:spPr bwMode="white">
          <a:xfrm>
            <a:off x="6472380" y="1534542"/>
            <a:ext cx="561904" cy="24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CCA5FA-3776-BA6D-DEA1-62ACD7C1C21C}"/>
              </a:ext>
            </a:extLst>
          </p:cNvPr>
          <p:cNvSpPr/>
          <p:nvPr/>
        </p:nvSpPr>
        <p:spPr bwMode="white">
          <a:xfrm>
            <a:off x="4739047" y="1934997"/>
            <a:ext cx="3923809" cy="24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940F38-7BDF-1187-02DB-D00487AF1DAB}"/>
              </a:ext>
            </a:extLst>
          </p:cNvPr>
          <p:cNvSpPr/>
          <p:nvPr/>
        </p:nvSpPr>
        <p:spPr bwMode="white">
          <a:xfrm>
            <a:off x="1710476" y="2335451"/>
            <a:ext cx="1066666" cy="22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4CA786-11AA-00F4-9EEF-7816CB7E4C37}"/>
              </a:ext>
            </a:extLst>
          </p:cNvPr>
          <p:cNvSpPr/>
          <p:nvPr/>
        </p:nvSpPr>
        <p:spPr bwMode="white">
          <a:xfrm>
            <a:off x="10377142" y="2325916"/>
            <a:ext cx="552380" cy="24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E19CAC-4F78-A6DC-C4AB-74365FAC2663}"/>
              </a:ext>
            </a:extLst>
          </p:cNvPr>
          <p:cNvSpPr/>
          <p:nvPr/>
        </p:nvSpPr>
        <p:spPr bwMode="white">
          <a:xfrm>
            <a:off x="1443809" y="2726370"/>
            <a:ext cx="561904" cy="23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83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2023-12-25T09:46:59Z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