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60" r:id="rId3"/>
    <p:sldId id="359" r:id="rId4"/>
    <p:sldId id="358" r:id="rId5"/>
    <p:sldId id="357" r:id="rId6"/>
    <p:sldId id="356" r:id="rId7"/>
    <p:sldId id="354" r:id="rId8"/>
    <p:sldId id="353" r:id="rId9"/>
    <p:sldId id="352" r:id="rId10"/>
    <p:sldId id="361" r:id="rId11"/>
    <p:sldId id="351" r:id="rId12"/>
    <p:sldId id="349" r:id="rId13"/>
    <p:sldId id="348" r:id="rId14"/>
    <p:sldId id="347" r:id="rId15"/>
    <p:sldId id="346" r:id="rId16"/>
    <p:sldId id="345" r:id="rId17"/>
    <p:sldId id="344" r:id="rId18"/>
    <p:sldId id="342" r:id="rId19"/>
    <p:sldId id="341" r:id="rId20"/>
    <p:sldId id="340" r:id="rId21"/>
    <p:sldId id="339" r:id="rId22"/>
    <p:sldId id="338" r:id="rId23"/>
    <p:sldId id="337" r:id="rId24"/>
    <p:sldId id="335" r:id="rId25"/>
    <p:sldId id="334" r:id="rId26"/>
    <p:sldId id="333" r:id="rId27"/>
    <p:sldId id="332" r:id="rId28"/>
    <p:sldId id="331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E7C29-A55A-BE43-502F-1531FEB60A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/>
          <a:stretch/>
        </p:blipFill>
        <p:spPr>
          <a:xfrm>
            <a:off x="2579908" y="2999455"/>
            <a:ext cx="7032184" cy="85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F4A897-A0ED-6668-603F-003B7640E6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8"/>
          <a:stretch/>
        </p:blipFill>
        <p:spPr>
          <a:xfrm>
            <a:off x="720000" y="1052736"/>
            <a:ext cx="10800000" cy="2914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EC50D7-02A4-7B0A-2CA7-17E336E053E1}"/>
              </a:ext>
            </a:extLst>
          </p:cNvPr>
          <p:cNvSpPr/>
          <p:nvPr/>
        </p:nvSpPr>
        <p:spPr bwMode="white">
          <a:xfrm>
            <a:off x="8839952" y="1124745"/>
            <a:ext cx="193656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C0AFCB-A96E-F4BD-B185-BB238A5CDF73}"/>
              </a:ext>
            </a:extLst>
          </p:cNvPr>
          <p:cNvSpPr/>
          <p:nvPr/>
        </p:nvSpPr>
        <p:spPr bwMode="white">
          <a:xfrm>
            <a:off x="8976320" y="2564904"/>
            <a:ext cx="1872208" cy="44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3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C5641C-F028-D084-3FC7-BC32004CF2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05AD839-C332-016D-0CD2-0A3A9177ABC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789040"/>
            <a:ext cx="10800000" cy="139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1A5096-A37D-6590-F842-824E9EB13EC8}"/>
              </a:ext>
            </a:extLst>
          </p:cNvPr>
          <p:cNvSpPr/>
          <p:nvPr/>
        </p:nvSpPr>
        <p:spPr bwMode="white">
          <a:xfrm>
            <a:off x="1536970" y="3874907"/>
            <a:ext cx="9791013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A16B63-0FFF-EADF-F340-9C5EF240721E}"/>
              </a:ext>
            </a:extLst>
          </p:cNvPr>
          <p:cNvSpPr/>
          <p:nvPr/>
        </p:nvSpPr>
        <p:spPr bwMode="white">
          <a:xfrm>
            <a:off x="1089352" y="4580924"/>
            <a:ext cx="3973936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62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08874F-FB34-474D-856D-53ED9CFDED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3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3CF613-7326-063B-7895-4EDF7F26E603}"/>
              </a:ext>
            </a:extLst>
          </p:cNvPr>
          <p:cNvSpPr/>
          <p:nvPr/>
        </p:nvSpPr>
        <p:spPr bwMode="white">
          <a:xfrm>
            <a:off x="1539046" y="2470278"/>
            <a:ext cx="9813537" cy="39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7E16FE-18DF-F956-A3B5-278F02F29697}"/>
              </a:ext>
            </a:extLst>
          </p:cNvPr>
          <p:cNvSpPr/>
          <p:nvPr/>
        </p:nvSpPr>
        <p:spPr bwMode="white">
          <a:xfrm>
            <a:off x="1120000" y="3195559"/>
            <a:ext cx="2285714" cy="372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91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297BB3-8C6C-3ED7-B008-0E1311F313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E355B4-154B-442A-B287-9C915C4A607F}"/>
              </a:ext>
            </a:extLst>
          </p:cNvPr>
          <p:cNvSpPr/>
          <p:nvPr/>
        </p:nvSpPr>
        <p:spPr bwMode="white">
          <a:xfrm>
            <a:off x="6443809" y="2861380"/>
            <a:ext cx="866666" cy="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D85148-801F-1C5E-48E4-0569F2EE3140}"/>
              </a:ext>
            </a:extLst>
          </p:cNvPr>
          <p:cNvSpPr/>
          <p:nvPr/>
        </p:nvSpPr>
        <p:spPr bwMode="white">
          <a:xfrm>
            <a:off x="2996190" y="3147650"/>
            <a:ext cx="8361904" cy="3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0AC182-2FD6-EFE6-7006-41B33CC33AE8}"/>
              </a:ext>
            </a:extLst>
          </p:cNvPr>
          <p:cNvSpPr/>
          <p:nvPr/>
        </p:nvSpPr>
        <p:spPr bwMode="white">
          <a:xfrm>
            <a:off x="1110476" y="3844239"/>
            <a:ext cx="10247618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114E92-59FA-6346-3A82-5D3AE9D0720A}"/>
              </a:ext>
            </a:extLst>
          </p:cNvPr>
          <p:cNvSpPr/>
          <p:nvPr/>
        </p:nvSpPr>
        <p:spPr bwMode="white">
          <a:xfrm>
            <a:off x="1167619" y="4569457"/>
            <a:ext cx="1380952" cy="36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FA16E7-BEF5-4E47-6968-1F175481DE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2B1DF3-1EC1-5D53-0067-D32CC9B6DD33}"/>
              </a:ext>
            </a:extLst>
          </p:cNvPr>
          <p:cNvSpPr/>
          <p:nvPr/>
        </p:nvSpPr>
        <p:spPr bwMode="white">
          <a:xfrm>
            <a:off x="2986666" y="972000"/>
            <a:ext cx="7942857" cy="51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9E9A62-8404-4568-5AA4-93BE80C2CE78}"/>
              </a:ext>
            </a:extLst>
          </p:cNvPr>
          <p:cNvSpPr/>
          <p:nvPr/>
        </p:nvSpPr>
        <p:spPr bwMode="white">
          <a:xfrm>
            <a:off x="720000" y="1803250"/>
            <a:ext cx="10247618" cy="39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4E85C6-7B58-6425-178F-9296E477E0F6}"/>
              </a:ext>
            </a:extLst>
          </p:cNvPr>
          <p:cNvSpPr/>
          <p:nvPr/>
        </p:nvSpPr>
        <p:spPr bwMode="white">
          <a:xfrm>
            <a:off x="681904" y="2510291"/>
            <a:ext cx="10285714" cy="38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CE0E62C-8197-0952-9F10-B3D5D2EAF82B}"/>
              </a:ext>
            </a:extLst>
          </p:cNvPr>
          <p:cNvSpPr/>
          <p:nvPr/>
        </p:nvSpPr>
        <p:spPr bwMode="white">
          <a:xfrm>
            <a:off x="681904" y="3217332"/>
            <a:ext cx="5990476" cy="38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0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F0E033-657A-FCE6-97F8-7255741FFF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2BE537-8C39-0904-A2D9-F651CD87474E}"/>
              </a:ext>
            </a:extLst>
          </p:cNvPr>
          <p:cNvSpPr/>
          <p:nvPr/>
        </p:nvSpPr>
        <p:spPr bwMode="white">
          <a:xfrm>
            <a:off x="4272380" y="1800855"/>
            <a:ext cx="1666666" cy="342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AA6519-C515-8B25-2419-5CBBDF464561}"/>
              </a:ext>
            </a:extLst>
          </p:cNvPr>
          <p:cNvSpPr/>
          <p:nvPr/>
        </p:nvSpPr>
        <p:spPr bwMode="white">
          <a:xfrm>
            <a:off x="9662857" y="1762747"/>
            <a:ext cx="1276190" cy="39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F7C0C8-981C-1503-E8BE-5BB639AD2283}"/>
              </a:ext>
            </a:extLst>
          </p:cNvPr>
          <p:cNvSpPr/>
          <p:nvPr/>
        </p:nvSpPr>
        <p:spPr bwMode="white">
          <a:xfrm>
            <a:off x="9167619" y="2496332"/>
            <a:ext cx="857142" cy="35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3C5F25-C397-3FAA-63A2-A0DB4B7D8CE9}"/>
              </a:ext>
            </a:extLst>
          </p:cNvPr>
          <p:cNvSpPr/>
          <p:nvPr/>
        </p:nvSpPr>
        <p:spPr bwMode="white">
          <a:xfrm>
            <a:off x="2186666" y="3191808"/>
            <a:ext cx="838095" cy="33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DD72E1-8EC7-59DC-42E6-E0D42AB42991}"/>
              </a:ext>
            </a:extLst>
          </p:cNvPr>
          <p:cNvSpPr/>
          <p:nvPr/>
        </p:nvSpPr>
        <p:spPr bwMode="white">
          <a:xfrm>
            <a:off x="6662857" y="3191808"/>
            <a:ext cx="857142" cy="35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3A0333-67FC-0DF1-8F7A-5E8DE7FC69C7}"/>
              </a:ext>
            </a:extLst>
          </p:cNvPr>
          <p:cNvSpPr/>
          <p:nvPr/>
        </p:nvSpPr>
        <p:spPr bwMode="white">
          <a:xfrm>
            <a:off x="1948571" y="3896812"/>
            <a:ext cx="847619" cy="35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63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FB6AD1-6A2D-B434-C562-A7111B06F5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22BB7B-581E-4B85-C22C-4298ED32454E}"/>
              </a:ext>
            </a:extLst>
          </p:cNvPr>
          <p:cNvSpPr/>
          <p:nvPr/>
        </p:nvSpPr>
        <p:spPr bwMode="white">
          <a:xfrm>
            <a:off x="5777142" y="1076798"/>
            <a:ext cx="800000" cy="36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FA1A1D-B12A-11F6-969F-2D5EFE897D64}"/>
              </a:ext>
            </a:extLst>
          </p:cNvPr>
          <p:cNvSpPr/>
          <p:nvPr/>
        </p:nvSpPr>
        <p:spPr bwMode="white">
          <a:xfrm>
            <a:off x="2367619" y="3182298"/>
            <a:ext cx="3323809" cy="38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C7D71E-E856-147B-71F9-B9F388C4C739}"/>
              </a:ext>
            </a:extLst>
          </p:cNvPr>
          <p:cNvSpPr/>
          <p:nvPr/>
        </p:nvSpPr>
        <p:spPr bwMode="white">
          <a:xfrm>
            <a:off x="1548571" y="3887308"/>
            <a:ext cx="1609523" cy="35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A6E693-11E9-C0BF-EDDA-B3CB65B10365}"/>
              </a:ext>
            </a:extLst>
          </p:cNvPr>
          <p:cNvSpPr/>
          <p:nvPr/>
        </p:nvSpPr>
        <p:spPr bwMode="white">
          <a:xfrm>
            <a:off x="9120000" y="3896835"/>
            <a:ext cx="1590476" cy="35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67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88A69E-EE44-CBBD-6B3E-C5DD8F5B12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4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CA85B2-54E3-8F05-05E5-63F9FD2E9E4B}"/>
              </a:ext>
            </a:extLst>
          </p:cNvPr>
          <p:cNvSpPr/>
          <p:nvPr/>
        </p:nvSpPr>
        <p:spPr bwMode="white">
          <a:xfrm>
            <a:off x="1758095" y="3851050"/>
            <a:ext cx="9600000" cy="39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11CD60-6297-2F82-F178-44F4CCB785AE}"/>
              </a:ext>
            </a:extLst>
          </p:cNvPr>
          <p:cNvSpPr/>
          <p:nvPr/>
        </p:nvSpPr>
        <p:spPr bwMode="white">
          <a:xfrm>
            <a:off x="1339047" y="4566046"/>
            <a:ext cx="10000000" cy="38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BC5548-B486-18BE-A171-36E1998998E5}"/>
              </a:ext>
            </a:extLst>
          </p:cNvPr>
          <p:cNvSpPr/>
          <p:nvPr/>
        </p:nvSpPr>
        <p:spPr bwMode="white">
          <a:xfrm>
            <a:off x="1339047" y="5261975"/>
            <a:ext cx="10019047" cy="39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0553E204-AE4C-CE62-7852-60DC893D7AA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560" y="5903280"/>
            <a:ext cx="10800000" cy="76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A25409-6403-04DC-8369-5F9405590892}"/>
              </a:ext>
            </a:extLst>
          </p:cNvPr>
          <p:cNvSpPr/>
          <p:nvPr/>
        </p:nvSpPr>
        <p:spPr bwMode="white">
          <a:xfrm>
            <a:off x="1271464" y="6027924"/>
            <a:ext cx="2704761" cy="39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47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0CC52D-BB92-4D26-42AF-36D771C67F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AD9338-AA2B-3AC7-EECA-B0581D140A04}"/>
              </a:ext>
            </a:extLst>
          </p:cNvPr>
          <p:cNvSpPr/>
          <p:nvPr/>
        </p:nvSpPr>
        <p:spPr bwMode="white">
          <a:xfrm>
            <a:off x="2539047" y="2498004"/>
            <a:ext cx="790476" cy="37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7E63B1-B98E-3187-1D77-C0E86081D1CF}"/>
              </a:ext>
            </a:extLst>
          </p:cNvPr>
          <p:cNvSpPr/>
          <p:nvPr/>
        </p:nvSpPr>
        <p:spPr bwMode="white">
          <a:xfrm>
            <a:off x="5996190" y="2517079"/>
            <a:ext cx="847619" cy="362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7F6866-208E-A058-F9D5-24A2B2074255}"/>
              </a:ext>
            </a:extLst>
          </p:cNvPr>
          <p:cNvSpPr/>
          <p:nvPr/>
        </p:nvSpPr>
        <p:spPr bwMode="white">
          <a:xfrm>
            <a:off x="9500952" y="2517079"/>
            <a:ext cx="800000" cy="37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181352-0C54-9B68-DAAB-4721ADDC9008}"/>
              </a:ext>
            </a:extLst>
          </p:cNvPr>
          <p:cNvSpPr/>
          <p:nvPr/>
        </p:nvSpPr>
        <p:spPr bwMode="white">
          <a:xfrm>
            <a:off x="2367619" y="3213318"/>
            <a:ext cx="847619" cy="38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ACC9E2-81CA-FE57-A347-1F2F830FAC85}"/>
              </a:ext>
            </a:extLst>
          </p:cNvPr>
          <p:cNvSpPr/>
          <p:nvPr/>
        </p:nvSpPr>
        <p:spPr bwMode="white">
          <a:xfrm>
            <a:off x="5920000" y="3213318"/>
            <a:ext cx="847619" cy="37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D412BC-3518-BC38-7505-94B668064CD8}"/>
              </a:ext>
            </a:extLst>
          </p:cNvPr>
          <p:cNvSpPr/>
          <p:nvPr/>
        </p:nvSpPr>
        <p:spPr bwMode="white">
          <a:xfrm>
            <a:off x="9491428" y="3232393"/>
            <a:ext cx="809522" cy="34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9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55AB38-80B6-F3C3-DF30-DD6C2F3893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529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BA73A9-E704-F63A-956C-40A587E44A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1E674A-0A3A-E27F-B4F4-7E259CE47496}"/>
              </a:ext>
            </a:extLst>
          </p:cNvPr>
          <p:cNvSpPr/>
          <p:nvPr/>
        </p:nvSpPr>
        <p:spPr bwMode="white">
          <a:xfrm>
            <a:off x="9462857" y="2477994"/>
            <a:ext cx="838096" cy="362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B1D8A8-EBA2-E849-9473-751E21411FA2}"/>
              </a:ext>
            </a:extLst>
          </p:cNvPr>
          <p:cNvSpPr/>
          <p:nvPr/>
        </p:nvSpPr>
        <p:spPr bwMode="white">
          <a:xfrm>
            <a:off x="3653333" y="3192865"/>
            <a:ext cx="800000" cy="362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1931D8-FD74-997D-ABE0-530BD67FA4A3}"/>
              </a:ext>
            </a:extLst>
          </p:cNvPr>
          <p:cNvSpPr/>
          <p:nvPr/>
        </p:nvSpPr>
        <p:spPr bwMode="white">
          <a:xfrm>
            <a:off x="9862857" y="3173802"/>
            <a:ext cx="828571" cy="38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6A4065-8D20-E2B1-C320-C2A20AFB752D}"/>
              </a:ext>
            </a:extLst>
          </p:cNvPr>
          <p:cNvSpPr/>
          <p:nvPr/>
        </p:nvSpPr>
        <p:spPr bwMode="white">
          <a:xfrm>
            <a:off x="4262857" y="3888672"/>
            <a:ext cx="857142" cy="35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750B10-8C88-B50E-928E-7CC2F00C7862}"/>
              </a:ext>
            </a:extLst>
          </p:cNvPr>
          <p:cNvSpPr/>
          <p:nvPr/>
        </p:nvSpPr>
        <p:spPr bwMode="white">
          <a:xfrm>
            <a:off x="9881904" y="3888672"/>
            <a:ext cx="838094" cy="362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C229E9-3EFE-959B-4E30-669B4C60BBAE}"/>
              </a:ext>
            </a:extLst>
          </p:cNvPr>
          <p:cNvSpPr/>
          <p:nvPr/>
        </p:nvSpPr>
        <p:spPr bwMode="white">
          <a:xfrm>
            <a:off x="1967619" y="5280287"/>
            <a:ext cx="819047" cy="371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742552-EAEC-8D5F-20A4-13F8A54B8880}"/>
              </a:ext>
            </a:extLst>
          </p:cNvPr>
          <p:cNvSpPr/>
          <p:nvPr/>
        </p:nvSpPr>
        <p:spPr bwMode="white">
          <a:xfrm>
            <a:off x="6539047" y="5308882"/>
            <a:ext cx="828572" cy="333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49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0AC64B-CC7D-45F9-8CE1-4CAB39E914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9"/>
          <a:stretch/>
        </p:blipFill>
        <p:spPr>
          <a:xfrm>
            <a:off x="720000" y="836712"/>
            <a:ext cx="10440000" cy="5940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64BEA6-6D6A-BFB1-4412-A774482F39F8}"/>
              </a:ext>
            </a:extLst>
          </p:cNvPr>
          <p:cNvSpPr/>
          <p:nvPr/>
        </p:nvSpPr>
        <p:spPr bwMode="white">
          <a:xfrm>
            <a:off x="1991545" y="1556792"/>
            <a:ext cx="504056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64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03D5D4-7C4E-1175-3E78-AEF2559938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9874C8-5E5C-B2AF-F2AB-F491F6D5E6F0}"/>
              </a:ext>
            </a:extLst>
          </p:cNvPr>
          <p:cNvSpPr/>
          <p:nvPr/>
        </p:nvSpPr>
        <p:spPr bwMode="white">
          <a:xfrm>
            <a:off x="4624760" y="1057727"/>
            <a:ext cx="2839391" cy="37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CDF974-CA8F-E391-FFC9-E6BB7E7713FB}"/>
              </a:ext>
            </a:extLst>
          </p:cNvPr>
          <p:cNvSpPr/>
          <p:nvPr/>
        </p:nvSpPr>
        <p:spPr bwMode="white">
          <a:xfrm>
            <a:off x="6129523" y="1743550"/>
            <a:ext cx="4574989" cy="38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7C84FF-821F-4D88-F4A1-0BD3D9D64235}"/>
              </a:ext>
            </a:extLst>
          </p:cNvPr>
          <p:cNvSpPr/>
          <p:nvPr/>
        </p:nvSpPr>
        <p:spPr bwMode="white">
          <a:xfrm>
            <a:off x="1487488" y="3848643"/>
            <a:ext cx="9861082" cy="39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7DB24F-CAFE-652B-47BB-7BEAAF0475C7}"/>
              </a:ext>
            </a:extLst>
          </p:cNvPr>
          <p:cNvSpPr/>
          <p:nvPr/>
        </p:nvSpPr>
        <p:spPr bwMode="white">
          <a:xfrm>
            <a:off x="1129523" y="4553516"/>
            <a:ext cx="1628571" cy="37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65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89EF0C-7C76-07AC-C36A-B6BF8E1D4A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5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336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7D56AF-E23A-9BDF-B903-91CC4C7237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C4F10B0-4362-B740-C7EA-84E06CE37B5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880"/>
            <a:ext cx="10800000" cy="430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759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BD3984-8CC2-59F3-3CDA-F7A1F7A78A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D2708A-1BD8-C3CF-BCA2-D187C4D363CC}"/>
              </a:ext>
            </a:extLst>
          </p:cNvPr>
          <p:cNvSpPr/>
          <p:nvPr/>
        </p:nvSpPr>
        <p:spPr bwMode="white">
          <a:xfrm>
            <a:off x="9853333" y="1372637"/>
            <a:ext cx="266666" cy="295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97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AD5FF8-1981-7C59-7B15-8BDFF95348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76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049CDB-2753-28A9-CE81-E83935D27A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9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6225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A483EB-EA4B-B915-8F33-178B64B5BE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4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956C19-1163-27CB-9D88-10FD39CEDC16}"/>
              </a:ext>
            </a:extLst>
          </p:cNvPr>
          <p:cNvSpPr/>
          <p:nvPr/>
        </p:nvSpPr>
        <p:spPr bwMode="white">
          <a:xfrm>
            <a:off x="5605714" y="4975742"/>
            <a:ext cx="333333" cy="29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66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19BEDC-EDCF-3F57-499B-761781732D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9"/>
            <a:ext cx="10440000" cy="2598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2AC917F-0EEE-90A7-23F9-C545C72220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9"/>
          <a:stretch/>
        </p:blipFill>
        <p:spPr>
          <a:xfrm>
            <a:off x="720000" y="3524314"/>
            <a:ext cx="10440000" cy="3217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614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046D83-52BA-1160-36E0-FF07A3AD50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1732DB-2FD8-EBF0-0DB8-BBDDB701D070}"/>
              </a:ext>
            </a:extLst>
          </p:cNvPr>
          <p:cNvSpPr/>
          <p:nvPr/>
        </p:nvSpPr>
        <p:spPr bwMode="white">
          <a:xfrm>
            <a:off x="2005714" y="4528327"/>
            <a:ext cx="1380952" cy="26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D01C34-F969-26E4-3B9F-C00BAB4B630F}"/>
              </a:ext>
            </a:extLst>
          </p:cNvPr>
          <p:cNvSpPr/>
          <p:nvPr/>
        </p:nvSpPr>
        <p:spPr bwMode="white">
          <a:xfrm>
            <a:off x="5558095" y="4547396"/>
            <a:ext cx="1361904" cy="25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C84109-07CB-6AB0-170B-2D76B080258A}"/>
              </a:ext>
            </a:extLst>
          </p:cNvPr>
          <p:cNvSpPr/>
          <p:nvPr/>
        </p:nvSpPr>
        <p:spPr bwMode="white">
          <a:xfrm>
            <a:off x="9120000" y="4537862"/>
            <a:ext cx="561904" cy="26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39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3577A4-0789-E74B-DB23-3EDBAB3EAC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26B177-6219-BEC1-4986-205F3B1F0738}"/>
              </a:ext>
            </a:extLst>
          </p:cNvPr>
          <p:cNvSpPr/>
          <p:nvPr/>
        </p:nvSpPr>
        <p:spPr bwMode="white">
          <a:xfrm>
            <a:off x="10434285" y="3213016"/>
            <a:ext cx="333333" cy="29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7AF4D2-25F5-2EBF-24BD-88FA608235DF}"/>
              </a:ext>
            </a:extLst>
          </p:cNvPr>
          <p:cNvSpPr/>
          <p:nvPr/>
        </p:nvSpPr>
        <p:spPr bwMode="white">
          <a:xfrm>
            <a:off x="10481904" y="4614843"/>
            <a:ext cx="295238" cy="30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249162-2663-388A-CD83-B7D623864955}"/>
              </a:ext>
            </a:extLst>
          </p:cNvPr>
          <p:cNvSpPr/>
          <p:nvPr/>
        </p:nvSpPr>
        <p:spPr bwMode="white">
          <a:xfrm>
            <a:off x="10491428" y="6016671"/>
            <a:ext cx="276190" cy="29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60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DF18E8-0F22-9BE9-FB4A-147BC2D4EF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702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F7CC7E-FFE8-989E-DEAD-D51274CCEE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8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85F180-E7F8-48C8-424B-66298E5DCBD2}"/>
              </a:ext>
            </a:extLst>
          </p:cNvPr>
          <p:cNvSpPr/>
          <p:nvPr/>
        </p:nvSpPr>
        <p:spPr bwMode="white">
          <a:xfrm>
            <a:off x="7881904" y="1105393"/>
            <a:ext cx="295238" cy="3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3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B6741C-10CD-B4DD-4FEE-52291070EA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3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044EB4-697F-1C97-A91B-0B18089C9173}"/>
              </a:ext>
            </a:extLst>
          </p:cNvPr>
          <p:cNvSpPr/>
          <p:nvPr/>
        </p:nvSpPr>
        <p:spPr bwMode="white">
          <a:xfrm>
            <a:off x="1529522" y="1783168"/>
            <a:ext cx="9823061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FDE996-495B-BD26-EA3D-924D6944C51A}"/>
              </a:ext>
            </a:extLst>
          </p:cNvPr>
          <p:cNvSpPr/>
          <p:nvPr/>
        </p:nvSpPr>
        <p:spPr bwMode="white">
          <a:xfrm>
            <a:off x="1129523" y="2470278"/>
            <a:ext cx="10223060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838C85B-FA64-BA04-08FC-834532B2BAD2}"/>
              </a:ext>
            </a:extLst>
          </p:cNvPr>
          <p:cNvSpPr/>
          <p:nvPr/>
        </p:nvSpPr>
        <p:spPr bwMode="white">
          <a:xfrm>
            <a:off x="1139046" y="3140968"/>
            <a:ext cx="7405225" cy="44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8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250EDC-A0EF-8DAD-B3D7-EE5764FFAA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898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CE88A4-815B-F7A6-A8E5-830A316CAC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4CD045-18F8-A613-A9D1-8E6B51ABF402}"/>
              </a:ext>
            </a:extLst>
          </p:cNvPr>
          <p:cNvSpPr/>
          <p:nvPr/>
        </p:nvSpPr>
        <p:spPr bwMode="white">
          <a:xfrm>
            <a:off x="8310476" y="1782708"/>
            <a:ext cx="304761" cy="29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50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0A8665-A06C-7BB9-8BCA-43A0AD1CDF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C70B83-0C1B-E2B9-5335-3849DC82741B}"/>
              </a:ext>
            </a:extLst>
          </p:cNvPr>
          <p:cNvSpPr/>
          <p:nvPr/>
        </p:nvSpPr>
        <p:spPr bwMode="white">
          <a:xfrm>
            <a:off x="7681904" y="1086371"/>
            <a:ext cx="333333" cy="28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31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438227-F66C-52F8-E82C-0E18ECB700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BDA16F-7BBF-5D9A-287C-F2784362BE10}"/>
              </a:ext>
            </a:extLst>
          </p:cNvPr>
          <p:cNvSpPr/>
          <p:nvPr/>
        </p:nvSpPr>
        <p:spPr bwMode="white">
          <a:xfrm>
            <a:off x="1748571" y="1776611"/>
            <a:ext cx="295238" cy="29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DC0A34E-8C29-E654-2CE4-16F920F77D2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420888"/>
            <a:ext cx="10800000" cy="423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471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AECAD1-9EAF-1E20-597E-9482FB5B8E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B4AD5F-CF6C-2D84-6133-CFF5D3B0BC99}"/>
              </a:ext>
            </a:extLst>
          </p:cNvPr>
          <p:cNvSpPr/>
          <p:nvPr/>
        </p:nvSpPr>
        <p:spPr bwMode="white">
          <a:xfrm>
            <a:off x="9539047" y="1076898"/>
            <a:ext cx="304761" cy="29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746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96005E-FD65-9113-1450-FD6E715BCB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593561-6581-A6B8-86CF-858A1E460F70}"/>
              </a:ext>
            </a:extLst>
          </p:cNvPr>
          <p:cNvSpPr/>
          <p:nvPr/>
        </p:nvSpPr>
        <p:spPr bwMode="white">
          <a:xfrm>
            <a:off x="10358095" y="1067330"/>
            <a:ext cx="295238" cy="29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07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F4A897-A0ED-6668-603F-003B7640E6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2"/>
          <a:stretch/>
        </p:blipFill>
        <p:spPr>
          <a:xfrm>
            <a:off x="720000" y="972000"/>
            <a:ext cx="10800000" cy="4090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C77A80-8443-1CD0-45F8-ED65A5FEB35B}"/>
              </a:ext>
            </a:extLst>
          </p:cNvPr>
          <p:cNvSpPr/>
          <p:nvPr/>
        </p:nvSpPr>
        <p:spPr bwMode="white">
          <a:xfrm>
            <a:off x="2738388" y="1761677"/>
            <a:ext cx="477292" cy="43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9354D2-B1CA-1831-F40B-657FBE6616D3}"/>
              </a:ext>
            </a:extLst>
          </p:cNvPr>
          <p:cNvSpPr/>
          <p:nvPr/>
        </p:nvSpPr>
        <p:spPr bwMode="white">
          <a:xfrm>
            <a:off x="8472264" y="1761677"/>
            <a:ext cx="504056" cy="43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323A4B-86CF-0097-A6EC-2DBDAB0D7ACC}"/>
              </a:ext>
            </a:extLst>
          </p:cNvPr>
          <p:cNvSpPr/>
          <p:nvPr/>
        </p:nvSpPr>
        <p:spPr bwMode="white">
          <a:xfrm>
            <a:off x="2708785" y="2420889"/>
            <a:ext cx="50689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B310EC-BC51-518D-DC04-1CE0FE278EBB}"/>
              </a:ext>
            </a:extLst>
          </p:cNvPr>
          <p:cNvSpPr/>
          <p:nvPr/>
        </p:nvSpPr>
        <p:spPr bwMode="white">
          <a:xfrm>
            <a:off x="8399143" y="2420890"/>
            <a:ext cx="577177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E93A45-F9F5-9666-0A16-95427402C29B}"/>
              </a:ext>
            </a:extLst>
          </p:cNvPr>
          <p:cNvSpPr/>
          <p:nvPr/>
        </p:nvSpPr>
        <p:spPr bwMode="white">
          <a:xfrm>
            <a:off x="8976320" y="3181259"/>
            <a:ext cx="504056" cy="46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78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2023-12-25T05:02:33Z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