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170" y="2606300"/>
            <a:ext cx="10231660" cy="164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7B0CA-B72C-A41A-42F0-541139D0E2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0EFA65-21EF-D1AB-81D3-302829E15B0F}"/>
              </a:ext>
            </a:extLst>
          </p:cNvPr>
          <p:cNvSpPr/>
          <p:nvPr/>
        </p:nvSpPr>
        <p:spPr bwMode="white">
          <a:xfrm>
            <a:off x="5386666" y="1115184"/>
            <a:ext cx="238095" cy="1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2AF4FA-B90C-BB97-AE5F-2322AD48D451}"/>
              </a:ext>
            </a:extLst>
          </p:cNvPr>
          <p:cNvSpPr/>
          <p:nvPr/>
        </p:nvSpPr>
        <p:spPr bwMode="white">
          <a:xfrm>
            <a:off x="5415238" y="2489754"/>
            <a:ext cx="200000" cy="2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D9749-59A5-09E4-BC2A-65F05F5E15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16A0BD-233E-CF12-3564-77ED77E44626}"/>
              </a:ext>
            </a:extLst>
          </p:cNvPr>
          <p:cNvSpPr/>
          <p:nvPr/>
        </p:nvSpPr>
        <p:spPr bwMode="white">
          <a:xfrm>
            <a:off x="4720000" y="1563251"/>
            <a:ext cx="571428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FDE5C8-02FD-056E-8A11-0EA42F67C012}"/>
              </a:ext>
            </a:extLst>
          </p:cNvPr>
          <p:cNvSpPr/>
          <p:nvPr/>
        </p:nvSpPr>
        <p:spPr bwMode="white">
          <a:xfrm>
            <a:off x="9291428" y="1563251"/>
            <a:ext cx="1371428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481F5D-41DA-D646-C5E7-D445ACD84578}"/>
              </a:ext>
            </a:extLst>
          </p:cNvPr>
          <p:cNvSpPr/>
          <p:nvPr/>
        </p:nvSpPr>
        <p:spPr bwMode="white">
          <a:xfrm>
            <a:off x="1234285" y="1973312"/>
            <a:ext cx="552380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A6A589-4AF4-80D9-76AB-0F3E22318307}"/>
              </a:ext>
            </a:extLst>
          </p:cNvPr>
          <p:cNvSpPr/>
          <p:nvPr/>
        </p:nvSpPr>
        <p:spPr bwMode="white">
          <a:xfrm>
            <a:off x="6053333" y="1973312"/>
            <a:ext cx="1847619" cy="2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62E7A1-C18D-9671-1367-B20DA5977676}"/>
              </a:ext>
            </a:extLst>
          </p:cNvPr>
          <p:cNvSpPr/>
          <p:nvPr/>
        </p:nvSpPr>
        <p:spPr bwMode="white">
          <a:xfrm>
            <a:off x="9739047" y="2392910"/>
            <a:ext cx="1352380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BA97F3-8546-E7D2-1515-A2DB10DE24E4}"/>
              </a:ext>
            </a:extLst>
          </p:cNvPr>
          <p:cNvSpPr/>
          <p:nvPr/>
        </p:nvSpPr>
        <p:spPr bwMode="white">
          <a:xfrm>
            <a:off x="1224761" y="2802971"/>
            <a:ext cx="1295238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8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B59CB-23AE-9ED5-A2B6-1F0E6D46C2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65785F-677C-96C8-7CC6-02DBB10B3972}"/>
              </a:ext>
            </a:extLst>
          </p:cNvPr>
          <p:cNvSpPr/>
          <p:nvPr/>
        </p:nvSpPr>
        <p:spPr bwMode="white">
          <a:xfrm>
            <a:off x="3320000" y="1983119"/>
            <a:ext cx="561904" cy="2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C644B7-6A54-FEAC-9D6F-EE9448893C8A}"/>
              </a:ext>
            </a:extLst>
          </p:cNvPr>
          <p:cNvSpPr/>
          <p:nvPr/>
        </p:nvSpPr>
        <p:spPr bwMode="white">
          <a:xfrm>
            <a:off x="10215238" y="1992657"/>
            <a:ext cx="561903" cy="21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03D0FE-FDF8-A9CC-BEF4-B048C6BE8E66}"/>
              </a:ext>
            </a:extLst>
          </p:cNvPr>
          <p:cNvSpPr/>
          <p:nvPr/>
        </p:nvSpPr>
        <p:spPr bwMode="white">
          <a:xfrm>
            <a:off x="1377142" y="2402828"/>
            <a:ext cx="504761" cy="22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24A69D-8857-3300-9181-D1D7C63CE598}"/>
              </a:ext>
            </a:extLst>
          </p:cNvPr>
          <p:cNvSpPr/>
          <p:nvPr/>
        </p:nvSpPr>
        <p:spPr bwMode="white">
          <a:xfrm>
            <a:off x="3281904" y="3223170"/>
            <a:ext cx="542857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A7ADC0-183E-84BD-743E-C6CFA1A32734}"/>
              </a:ext>
            </a:extLst>
          </p:cNvPr>
          <p:cNvSpPr/>
          <p:nvPr/>
        </p:nvSpPr>
        <p:spPr bwMode="white">
          <a:xfrm>
            <a:off x="9234285" y="3213632"/>
            <a:ext cx="1857142" cy="2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48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1812F-4D1D-99CA-4452-2AC18BBFFD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655714-3DE3-1D3C-23DD-F016E5EE80F2}"/>
              </a:ext>
            </a:extLst>
          </p:cNvPr>
          <p:cNvSpPr/>
          <p:nvPr/>
        </p:nvSpPr>
        <p:spPr bwMode="white">
          <a:xfrm>
            <a:off x="6053333" y="2440685"/>
            <a:ext cx="1314285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B06981-9D88-17D0-E9C2-7AFC07B59261}"/>
              </a:ext>
            </a:extLst>
          </p:cNvPr>
          <p:cNvSpPr/>
          <p:nvPr/>
        </p:nvSpPr>
        <p:spPr bwMode="white">
          <a:xfrm>
            <a:off x="7986666" y="2431148"/>
            <a:ext cx="1295238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50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EBF32-C105-938B-0179-F9343F4C59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6D076-7D85-F63E-8458-59CA040BD268}"/>
              </a:ext>
            </a:extLst>
          </p:cNvPr>
          <p:cNvSpPr/>
          <p:nvPr/>
        </p:nvSpPr>
        <p:spPr bwMode="white">
          <a:xfrm>
            <a:off x="2920000" y="1849192"/>
            <a:ext cx="2000000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9B3229-432C-F9E6-98F6-208E58A03CF3}"/>
              </a:ext>
            </a:extLst>
          </p:cNvPr>
          <p:cNvSpPr/>
          <p:nvPr/>
        </p:nvSpPr>
        <p:spPr bwMode="white">
          <a:xfrm>
            <a:off x="2920000" y="2268720"/>
            <a:ext cx="3171428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F07835-5D77-DCDE-70AE-1A48B9BE5884}"/>
              </a:ext>
            </a:extLst>
          </p:cNvPr>
          <p:cNvSpPr/>
          <p:nvPr/>
        </p:nvSpPr>
        <p:spPr bwMode="white">
          <a:xfrm>
            <a:off x="2796190" y="2707316"/>
            <a:ext cx="200000" cy="1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591AE4-4B8E-4FC3-D54E-DF4A7EFEC0DD}"/>
              </a:ext>
            </a:extLst>
          </p:cNvPr>
          <p:cNvSpPr/>
          <p:nvPr/>
        </p:nvSpPr>
        <p:spPr bwMode="white">
          <a:xfrm>
            <a:off x="6643809" y="2688247"/>
            <a:ext cx="285715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E0411B-EBE0-3249-7887-8D42F097BEEC}"/>
              </a:ext>
            </a:extLst>
          </p:cNvPr>
          <p:cNvSpPr/>
          <p:nvPr/>
        </p:nvSpPr>
        <p:spPr bwMode="white">
          <a:xfrm>
            <a:off x="8234285" y="2688247"/>
            <a:ext cx="571428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C682E0-4076-63AA-8B64-C4253F22932C}"/>
              </a:ext>
            </a:extLst>
          </p:cNvPr>
          <p:cNvSpPr/>
          <p:nvPr/>
        </p:nvSpPr>
        <p:spPr bwMode="white">
          <a:xfrm>
            <a:off x="10777142" y="2688247"/>
            <a:ext cx="314285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370796-B63B-A220-53B1-0D420C526272}"/>
              </a:ext>
            </a:extLst>
          </p:cNvPr>
          <p:cNvSpPr/>
          <p:nvPr/>
        </p:nvSpPr>
        <p:spPr bwMode="white">
          <a:xfrm>
            <a:off x="6320000" y="3098239"/>
            <a:ext cx="542857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83E496-9D92-7FF5-2C02-AFA9EF696E89}"/>
              </a:ext>
            </a:extLst>
          </p:cNvPr>
          <p:cNvSpPr/>
          <p:nvPr/>
        </p:nvSpPr>
        <p:spPr bwMode="white">
          <a:xfrm>
            <a:off x="6824761" y="3536836"/>
            <a:ext cx="390476" cy="1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02D1C7-742F-809D-0987-E8061619E3EA}"/>
              </a:ext>
            </a:extLst>
          </p:cNvPr>
          <p:cNvSpPr/>
          <p:nvPr/>
        </p:nvSpPr>
        <p:spPr bwMode="white">
          <a:xfrm>
            <a:off x="3577142" y="4347286"/>
            <a:ext cx="561904" cy="2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384C00-EEAC-EB03-81B8-5953BC3C8C41}"/>
              </a:ext>
            </a:extLst>
          </p:cNvPr>
          <p:cNvSpPr/>
          <p:nvPr/>
        </p:nvSpPr>
        <p:spPr bwMode="white">
          <a:xfrm>
            <a:off x="7291428" y="4337751"/>
            <a:ext cx="30476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BBC3BE-2294-C4E9-3287-B0E164D49EAC}"/>
              </a:ext>
            </a:extLst>
          </p:cNvPr>
          <p:cNvSpPr/>
          <p:nvPr/>
        </p:nvSpPr>
        <p:spPr bwMode="white">
          <a:xfrm>
            <a:off x="11186666" y="4356820"/>
            <a:ext cx="371428" cy="2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AE822B-F508-E8B1-49BF-D0CCF588F856}"/>
              </a:ext>
            </a:extLst>
          </p:cNvPr>
          <p:cNvSpPr/>
          <p:nvPr/>
        </p:nvSpPr>
        <p:spPr bwMode="white">
          <a:xfrm>
            <a:off x="977142" y="4747743"/>
            <a:ext cx="1457142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3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