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2475" y="3043237"/>
            <a:ext cx="3067050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E63A1C-7A2C-013A-A764-88D1764F870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9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1532DF-3EF0-9408-D6B6-B8D2B2CB53B3}"/>
              </a:ext>
            </a:extLst>
          </p:cNvPr>
          <p:cNvSpPr/>
          <p:nvPr/>
        </p:nvSpPr>
        <p:spPr bwMode="white">
          <a:xfrm>
            <a:off x="3805714" y="2944851"/>
            <a:ext cx="523809" cy="200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22B059A-BE07-13B5-C6C6-4A4029AEF8E8}"/>
              </a:ext>
            </a:extLst>
          </p:cNvPr>
          <p:cNvSpPr/>
          <p:nvPr/>
        </p:nvSpPr>
        <p:spPr bwMode="white">
          <a:xfrm>
            <a:off x="2739047" y="3364202"/>
            <a:ext cx="780952" cy="247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DDBC7DF-695D-AD3C-EB80-43768D149DCA}"/>
              </a:ext>
            </a:extLst>
          </p:cNvPr>
          <p:cNvSpPr/>
          <p:nvPr/>
        </p:nvSpPr>
        <p:spPr bwMode="white">
          <a:xfrm>
            <a:off x="2243809" y="3812144"/>
            <a:ext cx="1952380" cy="247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3166DA-4876-F28A-81E6-06E37EE3625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21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68167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B89234-6060-33B2-6C56-4C8B60D4CFC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5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0F205D6-8396-55D7-7083-1BABCA8BA737}"/>
              </a:ext>
            </a:extLst>
          </p:cNvPr>
          <p:cNvSpPr/>
          <p:nvPr/>
        </p:nvSpPr>
        <p:spPr bwMode="white">
          <a:xfrm>
            <a:off x="5977142" y="1038794"/>
            <a:ext cx="552380" cy="248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FC08240-1D15-75CE-B69D-81C875529F44}"/>
              </a:ext>
            </a:extLst>
          </p:cNvPr>
          <p:cNvSpPr/>
          <p:nvPr/>
        </p:nvSpPr>
        <p:spPr bwMode="white">
          <a:xfrm>
            <a:off x="10129523" y="1038794"/>
            <a:ext cx="561903" cy="248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07A3CFD-E607-6A53-AE84-B7FDBEBC0032}"/>
              </a:ext>
            </a:extLst>
          </p:cNvPr>
          <p:cNvSpPr/>
          <p:nvPr/>
        </p:nvSpPr>
        <p:spPr bwMode="white">
          <a:xfrm>
            <a:off x="4500952" y="1477730"/>
            <a:ext cx="542857" cy="248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39D1EDB-E44F-576E-B0A8-ACA942E1BF76}"/>
              </a:ext>
            </a:extLst>
          </p:cNvPr>
          <p:cNvSpPr/>
          <p:nvPr/>
        </p:nvSpPr>
        <p:spPr bwMode="white">
          <a:xfrm>
            <a:off x="2805714" y="3014006"/>
            <a:ext cx="2866666" cy="257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A7F1394-C5EF-76DB-FBAC-52EDF56B0361}"/>
              </a:ext>
            </a:extLst>
          </p:cNvPr>
          <p:cNvSpPr/>
          <p:nvPr/>
        </p:nvSpPr>
        <p:spPr bwMode="white">
          <a:xfrm>
            <a:off x="8758095" y="3052174"/>
            <a:ext cx="2609523" cy="257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4A2D897-3569-3114-0765-47B045C985EC}"/>
              </a:ext>
            </a:extLst>
          </p:cNvPr>
          <p:cNvSpPr/>
          <p:nvPr/>
        </p:nvSpPr>
        <p:spPr bwMode="white">
          <a:xfrm>
            <a:off x="2958095" y="3586530"/>
            <a:ext cx="2590476" cy="778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A766AE4-A6F3-A0B6-CC98-A3C0A9467729}"/>
              </a:ext>
            </a:extLst>
          </p:cNvPr>
          <p:cNvSpPr/>
          <p:nvPr/>
        </p:nvSpPr>
        <p:spPr bwMode="white">
          <a:xfrm>
            <a:off x="6291428" y="3491110"/>
            <a:ext cx="1561904" cy="257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7365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F31014-ACA7-33DF-4650-2563A4D5859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2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AEB0C1-5E68-4896-57AB-A5161F073BBA}"/>
              </a:ext>
            </a:extLst>
          </p:cNvPr>
          <p:cNvSpPr/>
          <p:nvPr/>
        </p:nvSpPr>
        <p:spPr bwMode="white">
          <a:xfrm>
            <a:off x="7139047" y="1038812"/>
            <a:ext cx="209523" cy="200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2DD73A5-47C4-8956-E00F-28F57FF2A3BC}"/>
              </a:ext>
            </a:extLst>
          </p:cNvPr>
          <p:cNvSpPr/>
          <p:nvPr/>
        </p:nvSpPr>
        <p:spPr bwMode="white">
          <a:xfrm>
            <a:off x="6358096" y="2785485"/>
            <a:ext cx="4742856" cy="248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5B80D26-0B6F-F07C-CCAB-2AE4DDEA9293}"/>
              </a:ext>
            </a:extLst>
          </p:cNvPr>
          <p:cNvSpPr/>
          <p:nvPr/>
        </p:nvSpPr>
        <p:spPr bwMode="white">
          <a:xfrm>
            <a:off x="3575720" y="3224539"/>
            <a:ext cx="5616623" cy="25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7245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1C42B5-B43F-8B06-B7F4-39050A15DCD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32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C9E1D32-C5EE-FF5E-D95A-CA97EB68E61E}"/>
              </a:ext>
            </a:extLst>
          </p:cNvPr>
          <p:cNvSpPr/>
          <p:nvPr/>
        </p:nvSpPr>
        <p:spPr bwMode="white">
          <a:xfrm>
            <a:off x="1443808" y="2031408"/>
            <a:ext cx="9980783" cy="248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442D045-C94D-272D-0627-730460A7FE2B}"/>
              </a:ext>
            </a:extLst>
          </p:cNvPr>
          <p:cNvSpPr/>
          <p:nvPr/>
        </p:nvSpPr>
        <p:spPr bwMode="white">
          <a:xfrm>
            <a:off x="1196190" y="2470443"/>
            <a:ext cx="7819047" cy="257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051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2023-12-25T11:03:19Z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