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0" r:id="rId6"/>
    <p:sldId id="328" r:id="rId7"/>
    <p:sldId id="327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60943"/>
            <a:ext cx="11233248" cy="1336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5BA37-ADF1-4D1B-E413-5E62CC0D1A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A3B71-D4DF-BC5B-DE88-FA9946184D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210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B937D-9374-5C9B-0BF0-A523DBF6BC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D337D9-A321-0CF6-D0ED-54258E637549}"/>
              </a:ext>
            </a:extLst>
          </p:cNvPr>
          <p:cNvSpPr/>
          <p:nvPr/>
        </p:nvSpPr>
        <p:spPr bwMode="white">
          <a:xfrm>
            <a:off x="4424761" y="1572995"/>
            <a:ext cx="866666" cy="2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B29F5F-0C88-FC88-8D45-EB7E9E041FBB}"/>
              </a:ext>
            </a:extLst>
          </p:cNvPr>
          <p:cNvSpPr/>
          <p:nvPr/>
        </p:nvSpPr>
        <p:spPr bwMode="white">
          <a:xfrm>
            <a:off x="7091428" y="1572995"/>
            <a:ext cx="838096" cy="1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5A777A-BA13-DD1C-8C28-8CBA2CD6BA91}"/>
              </a:ext>
            </a:extLst>
          </p:cNvPr>
          <p:cNvSpPr/>
          <p:nvPr/>
        </p:nvSpPr>
        <p:spPr bwMode="white">
          <a:xfrm>
            <a:off x="5015238" y="2336165"/>
            <a:ext cx="847619" cy="1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F3E401-F4DD-666D-5CCD-2202495FC122}"/>
              </a:ext>
            </a:extLst>
          </p:cNvPr>
          <p:cNvSpPr/>
          <p:nvPr/>
        </p:nvSpPr>
        <p:spPr bwMode="white">
          <a:xfrm>
            <a:off x="6529523" y="2851304"/>
            <a:ext cx="1066666" cy="22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350A43-FCA3-7A7E-92BB-29AC6FC3FCE9}"/>
              </a:ext>
            </a:extLst>
          </p:cNvPr>
          <p:cNvSpPr/>
          <p:nvPr/>
        </p:nvSpPr>
        <p:spPr bwMode="white">
          <a:xfrm>
            <a:off x="10691428" y="2860844"/>
            <a:ext cx="866666" cy="2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9791F6-7372-A908-B213-5D1602177C25}"/>
              </a:ext>
            </a:extLst>
          </p:cNvPr>
          <p:cNvSpPr/>
          <p:nvPr/>
        </p:nvSpPr>
        <p:spPr bwMode="white">
          <a:xfrm>
            <a:off x="958094" y="3318746"/>
            <a:ext cx="10250473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C9531832-C958-E653-CF46-28D202E660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48028"/>
            <a:ext cx="10800000" cy="237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69ED52-D948-65EA-2666-799C30E72692}"/>
              </a:ext>
            </a:extLst>
          </p:cNvPr>
          <p:cNvSpPr/>
          <p:nvPr/>
        </p:nvSpPr>
        <p:spPr bwMode="white">
          <a:xfrm>
            <a:off x="9224761" y="3824497"/>
            <a:ext cx="219047" cy="1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16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19F23A-8887-F4D4-01EE-97CA9E6533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80231C-949F-577A-8305-7A78232BBA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282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972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33611-CA4A-A516-7CD9-C0D93CD36A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488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1D019-D64B-2231-54B1-2DF6B550C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D84146-B5D3-258F-365F-0D0183221B7B}"/>
              </a:ext>
            </a:extLst>
          </p:cNvPr>
          <p:cNvSpPr/>
          <p:nvPr/>
        </p:nvSpPr>
        <p:spPr bwMode="white">
          <a:xfrm>
            <a:off x="6358095" y="1019640"/>
            <a:ext cx="2180952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885FEC-1C03-1D73-BF5D-9DDC887DD8C1}"/>
              </a:ext>
            </a:extLst>
          </p:cNvPr>
          <p:cNvSpPr/>
          <p:nvPr/>
        </p:nvSpPr>
        <p:spPr bwMode="white">
          <a:xfrm>
            <a:off x="2015238" y="1496050"/>
            <a:ext cx="3761904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158C41-E1D8-842E-83AE-F67484BF92A6}"/>
              </a:ext>
            </a:extLst>
          </p:cNvPr>
          <p:cNvSpPr/>
          <p:nvPr/>
        </p:nvSpPr>
        <p:spPr bwMode="white">
          <a:xfrm>
            <a:off x="8472380" y="1524634"/>
            <a:ext cx="409523" cy="1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284FF8-6924-9AC6-9EE0-CCD6D3D833CE}"/>
              </a:ext>
            </a:extLst>
          </p:cNvPr>
          <p:cNvSpPr/>
          <p:nvPr/>
        </p:nvSpPr>
        <p:spPr bwMode="white">
          <a:xfrm>
            <a:off x="1196190" y="3153954"/>
            <a:ext cx="1190476" cy="71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501998-DC59-57B2-0BFE-3BC0842826A2}"/>
              </a:ext>
            </a:extLst>
          </p:cNvPr>
          <p:cNvSpPr/>
          <p:nvPr/>
        </p:nvSpPr>
        <p:spPr bwMode="white">
          <a:xfrm>
            <a:off x="6034285" y="3153954"/>
            <a:ext cx="2228571" cy="77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F94A9C-58AC-D49B-D941-0367C6BAD68B}"/>
              </a:ext>
            </a:extLst>
          </p:cNvPr>
          <p:cNvSpPr/>
          <p:nvPr/>
        </p:nvSpPr>
        <p:spPr bwMode="white">
          <a:xfrm>
            <a:off x="8939047" y="3144427"/>
            <a:ext cx="1485714" cy="72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E2A7BFCF-33AC-3A6E-512C-6A060A0B7C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8281"/>
            <a:ext cx="10800000" cy="235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753B57-8517-C897-37D7-A3F6D31A1639}"/>
              </a:ext>
            </a:extLst>
          </p:cNvPr>
          <p:cNvSpPr/>
          <p:nvPr/>
        </p:nvSpPr>
        <p:spPr bwMode="white">
          <a:xfrm>
            <a:off x="10920000" y="5746546"/>
            <a:ext cx="276190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F18E3E7-316A-6FB4-3A0E-D49D1F083DC8}"/>
              </a:ext>
            </a:extLst>
          </p:cNvPr>
          <p:cNvSpPr/>
          <p:nvPr/>
        </p:nvSpPr>
        <p:spPr bwMode="white">
          <a:xfrm>
            <a:off x="10958095" y="6261393"/>
            <a:ext cx="228571" cy="17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49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57270-CD64-C8BD-8FB8-E547FC4347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99C774-FC48-B9B5-21CB-09C57977C8ED}"/>
              </a:ext>
            </a:extLst>
          </p:cNvPr>
          <p:cNvSpPr/>
          <p:nvPr/>
        </p:nvSpPr>
        <p:spPr bwMode="white">
          <a:xfrm>
            <a:off x="4186666" y="2468317"/>
            <a:ext cx="790476" cy="22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7A312B-F0DA-491D-F6DB-D5FEAC200877}"/>
              </a:ext>
            </a:extLst>
          </p:cNvPr>
          <p:cNvSpPr/>
          <p:nvPr/>
        </p:nvSpPr>
        <p:spPr bwMode="white">
          <a:xfrm>
            <a:off x="6748571" y="2458787"/>
            <a:ext cx="4809524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755D6A-4609-EB11-5E73-2912292F5801}"/>
              </a:ext>
            </a:extLst>
          </p:cNvPr>
          <p:cNvSpPr/>
          <p:nvPr/>
        </p:nvSpPr>
        <p:spPr bwMode="white">
          <a:xfrm>
            <a:off x="967619" y="2935321"/>
            <a:ext cx="5885714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1365A2-3872-225B-BC2D-880ED13C0336}"/>
              </a:ext>
            </a:extLst>
          </p:cNvPr>
          <p:cNvSpPr/>
          <p:nvPr/>
        </p:nvSpPr>
        <p:spPr bwMode="white">
          <a:xfrm>
            <a:off x="4100952" y="3411855"/>
            <a:ext cx="1076190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2B35EB-FA5F-1A54-27AD-E6FDB8CBEF14}"/>
              </a:ext>
            </a:extLst>
          </p:cNvPr>
          <p:cNvSpPr/>
          <p:nvPr/>
        </p:nvSpPr>
        <p:spPr bwMode="white">
          <a:xfrm>
            <a:off x="6843809" y="3411855"/>
            <a:ext cx="4714285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F36EF9-E67D-2F90-1B1D-787D76FE38CB}"/>
              </a:ext>
            </a:extLst>
          </p:cNvPr>
          <p:cNvSpPr/>
          <p:nvPr/>
        </p:nvSpPr>
        <p:spPr bwMode="white">
          <a:xfrm>
            <a:off x="967619" y="3888389"/>
            <a:ext cx="7076190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80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