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02" r:id="rId2"/>
    <p:sldId id="324" r:id="rId3"/>
    <p:sldId id="333" r:id="rId4"/>
    <p:sldId id="331" r:id="rId5"/>
    <p:sldId id="330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48E06F-B0B6-4CF8-8126-028928B10FC6}" type="datetimeFigureOut">
              <a:rPr lang="zh-CN" altLang="en-US" smtClean="0"/>
              <a:t>2023/12/25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0A73F9-2B90-4243-8B45-CFBDB0E555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2050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A73F9-2B90-4243-8B45-CFBDB0E555B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4251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6425" y="2928937"/>
            <a:ext cx="8439150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548DA6-46DC-1CEC-53F4-5C3667B40C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0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FC1121-737A-8B32-8575-A2686B566B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6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57E3387-B34D-F328-DECE-8BB5474283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18209"/>
            <a:ext cx="10800000" cy="1812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8367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EAA997-70BB-4E20-2EF6-1EDAA46C7B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3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4496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7632C0-733B-BB0A-E2A1-D5B8A5FAB9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3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76CA051-DFD3-444A-78FB-FBC22D8F04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717032"/>
            <a:ext cx="10800000" cy="88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28470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35E940-C6FD-EE19-5820-4D422D5D84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6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1652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A26101-79D1-0642-6A08-BEBC2AF4AB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6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76956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CA5B24-E1AF-28DE-E6AD-9B697341CF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2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97212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29EED3-B24A-CACF-7142-4842B8567A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2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14548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</Words>
  <Application>Microsoft Office PowerPoint</Application>
  <PresentationFormat>宽屏</PresentationFormat>
  <Paragraphs>1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2023-12-25T07:26:12Z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