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043237"/>
            <a:ext cx="3067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01723-BC11-808F-9D17-89397EBFEB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EE8E1-A22E-5FCB-1322-839E34D73369}"/>
              </a:ext>
            </a:extLst>
          </p:cNvPr>
          <p:cNvSpPr/>
          <p:nvPr/>
        </p:nvSpPr>
        <p:spPr bwMode="white">
          <a:xfrm>
            <a:off x="4681904" y="2105665"/>
            <a:ext cx="2628571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85CDF-105A-BF04-ABF5-B62485CFDC46}"/>
              </a:ext>
            </a:extLst>
          </p:cNvPr>
          <p:cNvSpPr/>
          <p:nvPr/>
        </p:nvSpPr>
        <p:spPr bwMode="white">
          <a:xfrm>
            <a:off x="10548571" y="2105665"/>
            <a:ext cx="552380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C3ACF5-3623-0FB7-A48F-47BABBFFF7F0}"/>
              </a:ext>
            </a:extLst>
          </p:cNvPr>
          <p:cNvSpPr/>
          <p:nvPr/>
        </p:nvSpPr>
        <p:spPr bwMode="white">
          <a:xfrm>
            <a:off x="4500952" y="3067851"/>
            <a:ext cx="571428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46200-78DE-F01C-5DBA-96E114777EF7}"/>
              </a:ext>
            </a:extLst>
          </p:cNvPr>
          <p:cNvSpPr/>
          <p:nvPr/>
        </p:nvSpPr>
        <p:spPr bwMode="white">
          <a:xfrm>
            <a:off x="11186666" y="3067851"/>
            <a:ext cx="371428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39BFED-71F6-09A0-CA70-9793A10AA3BC}"/>
              </a:ext>
            </a:extLst>
          </p:cNvPr>
          <p:cNvSpPr/>
          <p:nvPr/>
        </p:nvSpPr>
        <p:spPr bwMode="white">
          <a:xfrm>
            <a:off x="967619" y="3553708"/>
            <a:ext cx="800000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04E2A2-9175-4A1E-59EA-7AF26790906F}"/>
              </a:ext>
            </a:extLst>
          </p:cNvPr>
          <p:cNvSpPr/>
          <p:nvPr/>
        </p:nvSpPr>
        <p:spPr bwMode="white">
          <a:xfrm>
            <a:off x="2415238" y="3544181"/>
            <a:ext cx="1057142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2E1FA-3698-3273-34B5-83AD5C013A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549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AEC72-8397-B610-87F6-44BA7B293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ADE62-E46F-B082-D321-48FD56E35F8B}"/>
              </a:ext>
            </a:extLst>
          </p:cNvPr>
          <p:cNvSpPr/>
          <p:nvPr/>
        </p:nvSpPr>
        <p:spPr bwMode="white">
          <a:xfrm>
            <a:off x="3567619" y="1477278"/>
            <a:ext cx="314285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010695-EC31-2765-E768-FFFD6C87E15D}"/>
              </a:ext>
            </a:extLst>
          </p:cNvPr>
          <p:cNvSpPr/>
          <p:nvPr/>
        </p:nvSpPr>
        <p:spPr bwMode="white">
          <a:xfrm>
            <a:off x="1900952" y="2459236"/>
            <a:ext cx="523809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DDB432-BDE9-15F7-9844-393F0F428E93}"/>
              </a:ext>
            </a:extLst>
          </p:cNvPr>
          <p:cNvSpPr/>
          <p:nvPr/>
        </p:nvSpPr>
        <p:spPr bwMode="white">
          <a:xfrm>
            <a:off x="5129523" y="2459236"/>
            <a:ext cx="542857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BC7183-322C-F2EA-D6E1-497571494E91}"/>
              </a:ext>
            </a:extLst>
          </p:cNvPr>
          <p:cNvSpPr/>
          <p:nvPr/>
        </p:nvSpPr>
        <p:spPr bwMode="white">
          <a:xfrm>
            <a:off x="8167619" y="2449702"/>
            <a:ext cx="1285714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7C608-1DE2-DF27-E551-8C8EEA69CF9B}"/>
              </a:ext>
            </a:extLst>
          </p:cNvPr>
          <p:cNvSpPr/>
          <p:nvPr/>
        </p:nvSpPr>
        <p:spPr bwMode="white">
          <a:xfrm>
            <a:off x="9881904" y="2964514"/>
            <a:ext cx="200000" cy="1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D55169B-84DE-CFB1-941B-CD777551C1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1602"/>
            <a:ext cx="10800000" cy="289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93BF89-D33B-AC75-4046-8340A30E3A3B}"/>
              </a:ext>
            </a:extLst>
          </p:cNvPr>
          <p:cNvSpPr/>
          <p:nvPr/>
        </p:nvSpPr>
        <p:spPr bwMode="white">
          <a:xfrm>
            <a:off x="4653333" y="3898889"/>
            <a:ext cx="561904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E7BEBF-1F14-5A35-E028-AA34911DD6E7}"/>
              </a:ext>
            </a:extLst>
          </p:cNvPr>
          <p:cNvSpPr/>
          <p:nvPr/>
        </p:nvSpPr>
        <p:spPr bwMode="white">
          <a:xfrm>
            <a:off x="6215238" y="3898889"/>
            <a:ext cx="552380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8758EF-BB59-E7CB-0E73-C06132497316}"/>
              </a:ext>
            </a:extLst>
          </p:cNvPr>
          <p:cNvSpPr/>
          <p:nvPr/>
        </p:nvSpPr>
        <p:spPr bwMode="white">
          <a:xfrm>
            <a:off x="8443809" y="3898889"/>
            <a:ext cx="533333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4E5F18-7CC8-0E8C-7797-3C36611D3711}"/>
              </a:ext>
            </a:extLst>
          </p:cNvPr>
          <p:cNvSpPr/>
          <p:nvPr/>
        </p:nvSpPr>
        <p:spPr bwMode="white">
          <a:xfrm>
            <a:off x="9758095" y="3898889"/>
            <a:ext cx="800000" cy="2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1AF9E8-8205-598B-22E0-594FA4B59D71}"/>
              </a:ext>
            </a:extLst>
          </p:cNvPr>
          <p:cNvSpPr/>
          <p:nvPr/>
        </p:nvSpPr>
        <p:spPr bwMode="white">
          <a:xfrm>
            <a:off x="1348571" y="4385829"/>
            <a:ext cx="561904" cy="2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94C810-66FF-59B4-B586-DA194390E72F}"/>
              </a:ext>
            </a:extLst>
          </p:cNvPr>
          <p:cNvSpPr/>
          <p:nvPr/>
        </p:nvSpPr>
        <p:spPr bwMode="white">
          <a:xfrm>
            <a:off x="5548571" y="4853673"/>
            <a:ext cx="552380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F92799-48BB-B393-4916-FBEA1AF8B601}"/>
              </a:ext>
            </a:extLst>
          </p:cNvPr>
          <p:cNvSpPr/>
          <p:nvPr/>
        </p:nvSpPr>
        <p:spPr bwMode="white">
          <a:xfrm>
            <a:off x="1234285" y="5340613"/>
            <a:ext cx="2228571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0A24BB-3BE4-482C-1EB2-E5F22D7CD84A}"/>
              </a:ext>
            </a:extLst>
          </p:cNvPr>
          <p:cNvSpPr/>
          <p:nvPr/>
        </p:nvSpPr>
        <p:spPr bwMode="white">
          <a:xfrm>
            <a:off x="6339047" y="5818005"/>
            <a:ext cx="1057142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C556C62-F501-649E-4C07-F36F8742191E}"/>
              </a:ext>
            </a:extLst>
          </p:cNvPr>
          <p:cNvSpPr/>
          <p:nvPr/>
        </p:nvSpPr>
        <p:spPr bwMode="white">
          <a:xfrm>
            <a:off x="8167619" y="5818005"/>
            <a:ext cx="809523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21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337E3-7E52-B8BF-00A9-5E553FA81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CB6DD-B0E8-9D91-24AF-2264B2DECBEF}"/>
              </a:ext>
            </a:extLst>
          </p:cNvPr>
          <p:cNvSpPr/>
          <p:nvPr/>
        </p:nvSpPr>
        <p:spPr bwMode="white">
          <a:xfrm>
            <a:off x="6472380" y="2117728"/>
            <a:ext cx="1104761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738C4-3CDD-D135-454D-95305491A8F7}"/>
              </a:ext>
            </a:extLst>
          </p:cNvPr>
          <p:cNvSpPr/>
          <p:nvPr/>
        </p:nvSpPr>
        <p:spPr bwMode="white">
          <a:xfrm>
            <a:off x="11186666" y="2127276"/>
            <a:ext cx="371428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C2A35D-8C89-0847-01E6-A22904815DC7}"/>
              </a:ext>
            </a:extLst>
          </p:cNvPr>
          <p:cNvSpPr/>
          <p:nvPr/>
        </p:nvSpPr>
        <p:spPr bwMode="white">
          <a:xfrm>
            <a:off x="1196190" y="2604663"/>
            <a:ext cx="10361904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8A318E-68C0-CD50-B3CA-384B2FC16405}"/>
              </a:ext>
            </a:extLst>
          </p:cNvPr>
          <p:cNvSpPr/>
          <p:nvPr/>
        </p:nvSpPr>
        <p:spPr bwMode="white">
          <a:xfrm>
            <a:off x="1177142" y="3082050"/>
            <a:ext cx="3285714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1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