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3043237"/>
            <a:ext cx="30765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DD72C-8FB6-F0FF-1059-C849A9EC0E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38BBF-F672-F80F-C480-94C071F25215}"/>
              </a:ext>
            </a:extLst>
          </p:cNvPr>
          <p:cNvSpPr/>
          <p:nvPr/>
        </p:nvSpPr>
        <p:spPr bwMode="white">
          <a:xfrm>
            <a:off x="2367619" y="2966791"/>
            <a:ext cx="3466666" cy="67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CF5AA2-24FF-14C8-A77A-4950A3F0C475}"/>
              </a:ext>
            </a:extLst>
          </p:cNvPr>
          <p:cNvSpPr/>
          <p:nvPr/>
        </p:nvSpPr>
        <p:spPr bwMode="white">
          <a:xfrm>
            <a:off x="2367619" y="3902148"/>
            <a:ext cx="1085714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CA5C74-64C4-24F9-60E7-4BAA233D1439}"/>
              </a:ext>
            </a:extLst>
          </p:cNvPr>
          <p:cNvSpPr/>
          <p:nvPr/>
        </p:nvSpPr>
        <p:spPr bwMode="white">
          <a:xfrm>
            <a:off x="7320000" y="3883059"/>
            <a:ext cx="1352380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ECF25-905E-E7EB-1084-7A70E4E51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EA238-94E7-BBDB-97F6-A42519F24657}"/>
              </a:ext>
            </a:extLst>
          </p:cNvPr>
          <p:cNvSpPr/>
          <p:nvPr/>
        </p:nvSpPr>
        <p:spPr bwMode="white">
          <a:xfrm>
            <a:off x="3948571" y="1945096"/>
            <a:ext cx="7180953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8C652-A957-1745-0908-790C3B932358}"/>
              </a:ext>
            </a:extLst>
          </p:cNvPr>
          <p:cNvSpPr/>
          <p:nvPr/>
        </p:nvSpPr>
        <p:spPr bwMode="white">
          <a:xfrm>
            <a:off x="2139047" y="2336242"/>
            <a:ext cx="9000000" cy="3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C8C652-A957-1745-0908-790C3B932358}"/>
              </a:ext>
            </a:extLst>
          </p:cNvPr>
          <p:cNvSpPr/>
          <p:nvPr/>
        </p:nvSpPr>
        <p:spPr bwMode="white">
          <a:xfrm>
            <a:off x="2160748" y="2648994"/>
            <a:ext cx="9000000" cy="3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C8C652-A957-1745-0908-790C3B932358}"/>
              </a:ext>
            </a:extLst>
          </p:cNvPr>
          <p:cNvSpPr/>
          <p:nvPr/>
        </p:nvSpPr>
        <p:spPr bwMode="white">
          <a:xfrm>
            <a:off x="2160748" y="3128330"/>
            <a:ext cx="694892" cy="3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85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BC08D-C5A4-7FB0-A364-CAF12E3077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759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D2C05-735C-8605-2D51-D4AF16ACE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44D4F-F6D4-2962-FE3D-FB8A5D08D3E3}"/>
              </a:ext>
            </a:extLst>
          </p:cNvPr>
          <p:cNvSpPr/>
          <p:nvPr/>
        </p:nvSpPr>
        <p:spPr bwMode="white">
          <a:xfrm>
            <a:off x="4348571" y="1038788"/>
            <a:ext cx="1076190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5D8A8-9A5E-EDE9-0DFF-B0F98BFC2C75}"/>
              </a:ext>
            </a:extLst>
          </p:cNvPr>
          <p:cNvSpPr/>
          <p:nvPr/>
        </p:nvSpPr>
        <p:spPr bwMode="white">
          <a:xfrm>
            <a:off x="6186666" y="1038788"/>
            <a:ext cx="1047620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10B15-AF4E-0381-85B3-366E3B23C83E}"/>
              </a:ext>
            </a:extLst>
          </p:cNvPr>
          <p:cNvSpPr/>
          <p:nvPr/>
        </p:nvSpPr>
        <p:spPr bwMode="white">
          <a:xfrm>
            <a:off x="1348571" y="1811630"/>
            <a:ext cx="9876190" cy="2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10D03A-851E-A4DE-909C-17058085C000}"/>
              </a:ext>
            </a:extLst>
          </p:cNvPr>
          <p:cNvSpPr/>
          <p:nvPr/>
        </p:nvSpPr>
        <p:spPr bwMode="white">
          <a:xfrm>
            <a:off x="1081904" y="2202821"/>
            <a:ext cx="10142857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EF2267-0A72-873A-913F-B0A3E6ADE016}"/>
              </a:ext>
            </a:extLst>
          </p:cNvPr>
          <p:cNvSpPr/>
          <p:nvPr/>
        </p:nvSpPr>
        <p:spPr bwMode="white">
          <a:xfrm>
            <a:off x="1120000" y="2594012"/>
            <a:ext cx="10104761" cy="2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351CE3-6E07-2803-1099-401683973B7D}"/>
              </a:ext>
            </a:extLst>
          </p:cNvPr>
          <p:cNvSpPr/>
          <p:nvPr/>
        </p:nvSpPr>
        <p:spPr bwMode="white">
          <a:xfrm>
            <a:off x="1091428" y="3004286"/>
            <a:ext cx="790476" cy="21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19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CD932-86C7-153A-94CB-B7CD3053F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2BE0B-1A2B-1710-C160-87A348A031B8}"/>
              </a:ext>
            </a:extLst>
          </p:cNvPr>
          <p:cNvSpPr/>
          <p:nvPr/>
        </p:nvSpPr>
        <p:spPr bwMode="white">
          <a:xfrm>
            <a:off x="2148571" y="2315182"/>
            <a:ext cx="9409524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8F817-A9AA-DB0E-9C89-874DBD667546}"/>
              </a:ext>
            </a:extLst>
          </p:cNvPr>
          <p:cNvSpPr/>
          <p:nvPr/>
        </p:nvSpPr>
        <p:spPr bwMode="white">
          <a:xfrm>
            <a:off x="986666" y="2705752"/>
            <a:ext cx="914285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5CFCC0-0A4D-CABD-6FA2-857C6C0D1DCD}"/>
              </a:ext>
            </a:extLst>
          </p:cNvPr>
          <p:cNvSpPr/>
          <p:nvPr/>
        </p:nvSpPr>
        <p:spPr bwMode="white">
          <a:xfrm>
            <a:off x="2148571" y="3858412"/>
            <a:ext cx="9409524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D3ECFB-D42E-9E4B-1052-BE0E768EDC64}"/>
              </a:ext>
            </a:extLst>
          </p:cNvPr>
          <p:cNvSpPr/>
          <p:nvPr/>
        </p:nvSpPr>
        <p:spPr bwMode="white">
          <a:xfrm>
            <a:off x="986666" y="4248983"/>
            <a:ext cx="6257143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