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2" r:id="rId4"/>
    <p:sldId id="331" r:id="rId5"/>
    <p:sldId id="330" r:id="rId6"/>
    <p:sldId id="329" r:id="rId7"/>
    <p:sldId id="328" r:id="rId8"/>
    <p:sldId id="333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2600" y="2500312"/>
            <a:ext cx="8686800" cy="1857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BC02EB-14C0-C651-B59B-179A12D67A5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77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723E166-B683-A8A6-6562-30B471621648}"/>
              </a:ext>
            </a:extLst>
          </p:cNvPr>
          <p:cNvSpPr/>
          <p:nvPr/>
        </p:nvSpPr>
        <p:spPr bwMode="white">
          <a:xfrm>
            <a:off x="4500952" y="2096282"/>
            <a:ext cx="952380" cy="238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B043C77-C18B-593F-D695-CA0972D3A1DF}"/>
              </a:ext>
            </a:extLst>
          </p:cNvPr>
          <p:cNvSpPr/>
          <p:nvPr/>
        </p:nvSpPr>
        <p:spPr bwMode="white">
          <a:xfrm>
            <a:off x="10386666" y="2096282"/>
            <a:ext cx="285714" cy="228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065F9DC-98D1-16DE-F9BD-2D93007E76F2}"/>
              </a:ext>
            </a:extLst>
          </p:cNvPr>
          <p:cNvSpPr/>
          <p:nvPr/>
        </p:nvSpPr>
        <p:spPr bwMode="white">
          <a:xfrm>
            <a:off x="1205714" y="2515506"/>
            <a:ext cx="4257142" cy="257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873DE65-DBF3-A99A-56DD-931E39942988}"/>
              </a:ext>
            </a:extLst>
          </p:cNvPr>
          <p:cNvSpPr/>
          <p:nvPr/>
        </p:nvSpPr>
        <p:spPr bwMode="white">
          <a:xfrm>
            <a:off x="6405714" y="2525034"/>
            <a:ext cx="4266666" cy="247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CEF832A-3C99-2202-D8A2-125808B0CF5A}"/>
              </a:ext>
            </a:extLst>
          </p:cNvPr>
          <p:cNvSpPr/>
          <p:nvPr/>
        </p:nvSpPr>
        <p:spPr bwMode="white">
          <a:xfrm>
            <a:off x="1196190" y="2944258"/>
            <a:ext cx="4257142" cy="247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9329E18-C3FA-511D-AB6E-E834C493DE03}"/>
              </a:ext>
            </a:extLst>
          </p:cNvPr>
          <p:cNvSpPr/>
          <p:nvPr/>
        </p:nvSpPr>
        <p:spPr bwMode="white">
          <a:xfrm>
            <a:off x="6405714" y="2944258"/>
            <a:ext cx="4266666" cy="247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DE1AC82-A23F-F01F-1A53-83DECDA52078}"/>
              </a:ext>
            </a:extLst>
          </p:cNvPr>
          <p:cNvSpPr/>
          <p:nvPr/>
        </p:nvSpPr>
        <p:spPr bwMode="white">
          <a:xfrm>
            <a:off x="1205714" y="3363482"/>
            <a:ext cx="4047619" cy="257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3783D71-E545-C26F-2AF6-F7DF5E1FA47D}"/>
              </a:ext>
            </a:extLst>
          </p:cNvPr>
          <p:cNvSpPr/>
          <p:nvPr/>
        </p:nvSpPr>
        <p:spPr bwMode="white">
          <a:xfrm>
            <a:off x="6405714" y="3363482"/>
            <a:ext cx="2885714" cy="247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2235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A57CBA-8165-DAE9-1443-F77D5D51AE0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97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2D481C-77E9-735F-AB6F-78CE9771B5D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14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47910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6E13C9-BEE0-C791-947E-F0BB9CA341B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2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A693952-7E21-067C-56F0-6A9C118FA345}"/>
              </a:ext>
            </a:extLst>
          </p:cNvPr>
          <p:cNvSpPr/>
          <p:nvPr/>
        </p:nvSpPr>
        <p:spPr bwMode="white">
          <a:xfrm>
            <a:off x="4120000" y="1048271"/>
            <a:ext cx="780952" cy="228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0D0546B-FCD2-CC38-9EA0-B94B88357B75}"/>
              </a:ext>
            </a:extLst>
          </p:cNvPr>
          <p:cNvSpPr/>
          <p:nvPr/>
        </p:nvSpPr>
        <p:spPr bwMode="white">
          <a:xfrm>
            <a:off x="6567619" y="1992129"/>
            <a:ext cx="542857" cy="247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0C78DB9-569D-A882-D20E-3D1C831ACD5F}"/>
              </a:ext>
            </a:extLst>
          </p:cNvPr>
          <p:cNvSpPr/>
          <p:nvPr/>
        </p:nvSpPr>
        <p:spPr bwMode="white">
          <a:xfrm>
            <a:off x="9339047" y="1992129"/>
            <a:ext cx="552380" cy="238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7FDA977-1686-50D0-83A3-C2D6861ADE77}"/>
              </a:ext>
            </a:extLst>
          </p:cNvPr>
          <p:cNvSpPr/>
          <p:nvPr/>
        </p:nvSpPr>
        <p:spPr bwMode="white">
          <a:xfrm>
            <a:off x="2586666" y="2478359"/>
            <a:ext cx="504761" cy="21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D71EFA3-636B-E3E2-19B3-8E17ADE0DF3E}"/>
              </a:ext>
            </a:extLst>
          </p:cNvPr>
          <p:cNvSpPr/>
          <p:nvPr/>
        </p:nvSpPr>
        <p:spPr bwMode="white">
          <a:xfrm>
            <a:off x="6310476" y="2478359"/>
            <a:ext cx="552380" cy="238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C592A97-3DC7-E9F1-09FF-DAA67B3D5A7D}"/>
              </a:ext>
            </a:extLst>
          </p:cNvPr>
          <p:cNvSpPr/>
          <p:nvPr/>
        </p:nvSpPr>
        <p:spPr bwMode="white">
          <a:xfrm>
            <a:off x="5548571" y="2945521"/>
            <a:ext cx="1038095" cy="247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E266847-0EF4-C0D2-1F6E-5DDA8C6EAB97}"/>
              </a:ext>
            </a:extLst>
          </p:cNvPr>
          <p:cNvSpPr/>
          <p:nvPr/>
        </p:nvSpPr>
        <p:spPr bwMode="white">
          <a:xfrm>
            <a:off x="1634285" y="3898913"/>
            <a:ext cx="2504761" cy="247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689863E-13AB-5AF4-FAA0-B5B5FF5E1479}"/>
              </a:ext>
            </a:extLst>
          </p:cNvPr>
          <p:cNvSpPr/>
          <p:nvPr/>
        </p:nvSpPr>
        <p:spPr bwMode="white">
          <a:xfrm>
            <a:off x="6834285" y="3898913"/>
            <a:ext cx="2380953" cy="247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8A12573-9459-20D1-17B2-31ECAC727239}"/>
              </a:ext>
            </a:extLst>
          </p:cNvPr>
          <p:cNvSpPr/>
          <p:nvPr/>
        </p:nvSpPr>
        <p:spPr bwMode="white">
          <a:xfrm>
            <a:off x="1634285" y="4375609"/>
            <a:ext cx="1857142" cy="238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795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9D2A78-E69D-F355-F376-E6DEF0B5599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244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6960357-06B6-E3EE-6088-494DDF62FD32}"/>
              </a:ext>
            </a:extLst>
          </p:cNvPr>
          <p:cNvSpPr/>
          <p:nvPr/>
        </p:nvSpPr>
        <p:spPr bwMode="white">
          <a:xfrm>
            <a:off x="6481904" y="1038777"/>
            <a:ext cx="219047" cy="200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69C09D0-3C89-0F49-F22D-A3C46A8C2137}"/>
              </a:ext>
            </a:extLst>
          </p:cNvPr>
          <p:cNvSpPr/>
          <p:nvPr/>
        </p:nvSpPr>
        <p:spPr bwMode="white">
          <a:xfrm>
            <a:off x="7291428" y="2918090"/>
            <a:ext cx="2438094" cy="248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4240280-5991-A017-D130-B13D51C767EF}"/>
              </a:ext>
            </a:extLst>
          </p:cNvPr>
          <p:cNvSpPr/>
          <p:nvPr/>
        </p:nvSpPr>
        <p:spPr bwMode="white">
          <a:xfrm>
            <a:off x="10662857" y="2927629"/>
            <a:ext cx="895238" cy="219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BE746A-63DA-07DB-BE2C-59DE29628024}"/>
              </a:ext>
            </a:extLst>
          </p:cNvPr>
          <p:cNvSpPr/>
          <p:nvPr/>
        </p:nvSpPr>
        <p:spPr bwMode="white">
          <a:xfrm>
            <a:off x="967619" y="3395073"/>
            <a:ext cx="1600000" cy="248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C2727F4-9A55-EE83-09E9-673D72634112}"/>
              </a:ext>
            </a:extLst>
          </p:cNvPr>
          <p:cNvSpPr/>
          <p:nvPr/>
        </p:nvSpPr>
        <p:spPr bwMode="white">
          <a:xfrm>
            <a:off x="9672380" y="3404612"/>
            <a:ext cx="828571" cy="238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41E4D4E-D3A2-3582-DD0C-53C361102C84}"/>
              </a:ext>
            </a:extLst>
          </p:cNvPr>
          <p:cNvSpPr/>
          <p:nvPr/>
        </p:nvSpPr>
        <p:spPr bwMode="white">
          <a:xfrm>
            <a:off x="1234285" y="3872055"/>
            <a:ext cx="6800000" cy="257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2617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E6ADEE-CE09-B722-9D3F-5F0C48DF724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8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23D1A0A-D703-698F-BE37-192A5FF1920F}"/>
              </a:ext>
            </a:extLst>
          </p:cNvPr>
          <p:cNvSpPr/>
          <p:nvPr/>
        </p:nvSpPr>
        <p:spPr bwMode="white">
          <a:xfrm>
            <a:off x="1243809" y="3991177"/>
            <a:ext cx="4695238" cy="257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5806743-D979-7D84-4E10-558961DDFA86}"/>
              </a:ext>
            </a:extLst>
          </p:cNvPr>
          <p:cNvSpPr/>
          <p:nvPr/>
        </p:nvSpPr>
        <p:spPr bwMode="white">
          <a:xfrm>
            <a:off x="3605714" y="4419767"/>
            <a:ext cx="1828571" cy="238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80150" y="3140968"/>
            <a:ext cx="392755" cy="29780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/>
          <a:srcRect b="2756"/>
          <a:stretch/>
        </p:blipFill>
        <p:spPr>
          <a:xfrm>
            <a:off x="8400257" y="3084271"/>
            <a:ext cx="576063" cy="344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8456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AA70FA-9B77-C4D3-19C4-125A5903C10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852"/>
          <a:stretch/>
        </p:blipFill>
        <p:spPr>
          <a:xfrm>
            <a:off x="720000" y="1052736"/>
            <a:ext cx="10800000" cy="16091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07229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AA70FA-9B77-C4D3-19C4-125A5903C10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555"/>
          <a:stretch/>
        </p:blipFill>
        <p:spPr>
          <a:xfrm>
            <a:off x="720000" y="980728"/>
            <a:ext cx="10800000" cy="4320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68E88F4-FB62-9906-E59B-9358B70BDF6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222"/>
          <a:stretch/>
        </p:blipFill>
        <p:spPr>
          <a:xfrm>
            <a:off x="2567608" y="1412776"/>
            <a:ext cx="5376000" cy="4203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91493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93E2F0-340A-F678-F820-150BBEF6CAD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63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D5C75D5-C1B9-0DB0-607D-B26A6B4B71E8}"/>
              </a:ext>
            </a:extLst>
          </p:cNvPr>
          <p:cNvSpPr/>
          <p:nvPr/>
        </p:nvSpPr>
        <p:spPr bwMode="white">
          <a:xfrm>
            <a:off x="10958095" y="1486506"/>
            <a:ext cx="238094" cy="18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CFF7BFE-AE94-23E3-632D-E3B0FD2C2688}"/>
              </a:ext>
            </a:extLst>
          </p:cNvPr>
          <p:cNvSpPr/>
          <p:nvPr/>
        </p:nvSpPr>
        <p:spPr bwMode="white">
          <a:xfrm>
            <a:off x="10939047" y="1877150"/>
            <a:ext cx="257142" cy="238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86F202A-6465-5C86-2E09-9539AFB1C904}"/>
              </a:ext>
            </a:extLst>
          </p:cNvPr>
          <p:cNvSpPr/>
          <p:nvPr/>
        </p:nvSpPr>
        <p:spPr bwMode="white">
          <a:xfrm>
            <a:off x="10958095" y="2334489"/>
            <a:ext cx="238094" cy="18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4F0B0B5-7DCB-08BC-294E-0FED4E50D286}"/>
              </a:ext>
            </a:extLst>
          </p:cNvPr>
          <p:cNvSpPr/>
          <p:nvPr/>
        </p:nvSpPr>
        <p:spPr bwMode="white">
          <a:xfrm>
            <a:off x="1262857" y="3144361"/>
            <a:ext cx="10295238" cy="257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07A9CD3-93EB-6A77-BF44-CDB95BA15FB6}"/>
              </a:ext>
            </a:extLst>
          </p:cNvPr>
          <p:cNvSpPr/>
          <p:nvPr/>
        </p:nvSpPr>
        <p:spPr bwMode="white">
          <a:xfrm>
            <a:off x="977142" y="3573116"/>
            <a:ext cx="1447619" cy="238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6581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2023-12-25T11:17:24Z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