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957586"/>
            <a:ext cx="81438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3212976"/>
            <a:ext cx="47625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962A0-EE29-2BC5-D378-35D2CBFEB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783FC4-C62C-F977-81DB-503A28BD79FE}"/>
              </a:ext>
            </a:extLst>
          </p:cNvPr>
          <p:cNvSpPr/>
          <p:nvPr/>
        </p:nvSpPr>
        <p:spPr bwMode="white">
          <a:xfrm>
            <a:off x="3167619" y="3174182"/>
            <a:ext cx="314285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205735-2A4C-00E4-A498-6F670FEA52B5}"/>
              </a:ext>
            </a:extLst>
          </p:cNvPr>
          <p:cNvSpPr/>
          <p:nvPr/>
        </p:nvSpPr>
        <p:spPr bwMode="white">
          <a:xfrm>
            <a:off x="4739047" y="3164649"/>
            <a:ext cx="304761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59462C-3551-0375-C116-5D03DF2B2E9B}"/>
              </a:ext>
            </a:extLst>
          </p:cNvPr>
          <p:cNvSpPr/>
          <p:nvPr/>
        </p:nvSpPr>
        <p:spPr bwMode="white">
          <a:xfrm>
            <a:off x="8167619" y="3164649"/>
            <a:ext cx="295238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A01401-68F8-61AF-A597-07576C3327F0}"/>
              </a:ext>
            </a:extLst>
          </p:cNvPr>
          <p:cNvSpPr/>
          <p:nvPr/>
        </p:nvSpPr>
        <p:spPr bwMode="white">
          <a:xfrm>
            <a:off x="10243809" y="3174182"/>
            <a:ext cx="304761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7B98DA-EBEA-6E4C-725F-25395BA56A2D}"/>
              </a:ext>
            </a:extLst>
          </p:cNvPr>
          <p:cNvSpPr/>
          <p:nvPr/>
        </p:nvSpPr>
        <p:spPr bwMode="white">
          <a:xfrm>
            <a:off x="3177142" y="3812910"/>
            <a:ext cx="295238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C26F82-5F0A-CA75-2F8F-1913BB2D7F8E}"/>
              </a:ext>
            </a:extLst>
          </p:cNvPr>
          <p:cNvSpPr/>
          <p:nvPr/>
        </p:nvSpPr>
        <p:spPr bwMode="white">
          <a:xfrm>
            <a:off x="4739047" y="3803377"/>
            <a:ext cx="304761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280D97-5243-D137-82B6-281340A463A8}"/>
              </a:ext>
            </a:extLst>
          </p:cNvPr>
          <p:cNvSpPr/>
          <p:nvPr/>
        </p:nvSpPr>
        <p:spPr bwMode="white">
          <a:xfrm>
            <a:off x="7900952" y="3822443"/>
            <a:ext cx="304761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08D5DC4-EBFD-41E9-67C7-EDC868774C74}"/>
              </a:ext>
            </a:extLst>
          </p:cNvPr>
          <p:cNvSpPr/>
          <p:nvPr/>
        </p:nvSpPr>
        <p:spPr bwMode="white">
          <a:xfrm>
            <a:off x="10272380" y="3803377"/>
            <a:ext cx="257142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9" y="1461618"/>
            <a:ext cx="324000" cy="35138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517785"/>
            <a:ext cx="504056" cy="27375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3264" y="1547272"/>
            <a:ext cx="491208" cy="2800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649" y="1971408"/>
            <a:ext cx="544731" cy="2334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5711" y="1971408"/>
            <a:ext cx="396513" cy="2277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8368" y="1925029"/>
            <a:ext cx="321012" cy="302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3E970-469A-BD53-7A02-0208CB06A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205C1-9AE7-7D77-F527-DCDF61C8C1BF}"/>
              </a:ext>
            </a:extLst>
          </p:cNvPr>
          <p:cNvSpPr/>
          <p:nvPr/>
        </p:nvSpPr>
        <p:spPr bwMode="white">
          <a:xfrm>
            <a:off x="4920000" y="1572865"/>
            <a:ext cx="219047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73D80-0892-43D5-831A-98AE459E49BE}"/>
              </a:ext>
            </a:extLst>
          </p:cNvPr>
          <p:cNvSpPr/>
          <p:nvPr/>
        </p:nvSpPr>
        <p:spPr bwMode="white">
          <a:xfrm>
            <a:off x="6367619" y="2812745"/>
            <a:ext cx="200000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4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AF2DB-CD19-7573-9C84-F94BDA625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C170F-22A1-8116-C577-8E02D7CC418D}"/>
              </a:ext>
            </a:extLst>
          </p:cNvPr>
          <p:cNvSpPr/>
          <p:nvPr/>
        </p:nvSpPr>
        <p:spPr bwMode="white">
          <a:xfrm>
            <a:off x="2129523" y="2373191"/>
            <a:ext cx="31428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99F49-A465-E396-1A14-66A6ED2C2D8D}"/>
              </a:ext>
            </a:extLst>
          </p:cNvPr>
          <p:cNvSpPr/>
          <p:nvPr/>
        </p:nvSpPr>
        <p:spPr bwMode="white">
          <a:xfrm>
            <a:off x="7605714" y="2373191"/>
            <a:ext cx="304761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F02F01-D865-A062-D801-790590BB1D38}"/>
              </a:ext>
            </a:extLst>
          </p:cNvPr>
          <p:cNvSpPr/>
          <p:nvPr/>
        </p:nvSpPr>
        <p:spPr bwMode="white">
          <a:xfrm>
            <a:off x="10081904" y="2373191"/>
            <a:ext cx="304761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96C14-81D2-E42D-0E87-D8E608BBEFAB}"/>
              </a:ext>
            </a:extLst>
          </p:cNvPr>
          <p:cNvSpPr/>
          <p:nvPr/>
        </p:nvSpPr>
        <p:spPr bwMode="white">
          <a:xfrm>
            <a:off x="2653333" y="2792595"/>
            <a:ext cx="304761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0AD784-6119-BE1B-92E2-18B20187E260}"/>
              </a:ext>
            </a:extLst>
          </p:cNvPr>
          <p:cNvSpPr/>
          <p:nvPr/>
        </p:nvSpPr>
        <p:spPr bwMode="white">
          <a:xfrm>
            <a:off x="8120000" y="2792595"/>
            <a:ext cx="314284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9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17A7D-E61D-C8BE-CDA9-C6EE7CB1E8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522245-44CD-2045-6296-D822C18F3AD7}"/>
              </a:ext>
            </a:extLst>
          </p:cNvPr>
          <p:cNvSpPr/>
          <p:nvPr/>
        </p:nvSpPr>
        <p:spPr bwMode="white">
          <a:xfrm>
            <a:off x="1720000" y="1991402"/>
            <a:ext cx="485714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9D4FC-223E-C7D0-AD45-32DB37BA20FA}"/>
              </a:ext>
            </a:extLst>
          </p:cNvPr>
          <p:cNvSpPr/>
          <p:nvPr/>
        </p:nvSpPr>
        <p:spPr bwMode="white">
          <a:xfrm>
            <a:off x="6843809" y="2010456"/>
            <a:ext cx="266666" cy="1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1AE6BF-257F-A3D1-9B06-8105AE367D99}"/>
              </a:ext>
            </a:extLst>
          </p:cNvPr>
          <p:cNvSpPr/>
          <p:nvPr/>
        </p:nvSpPr>
        <p:spPr bwMode="white">
          <a:xfrm>
            <a:off x="1948571" y="2382014"/>
            <a:ext cx="6276191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5981DC-D8BA-DF11-5977-2092D5392C9F}"/>
              </a:ext>
            </a:extLst>
          </p:cNvPr>
          <p:cNvSpPr/>
          <p:nvPr/>
        </p:nvSpPr>
        <p:spPr bwMode="white">
          <a:xfrm>
            <a:off x="1681904" y="3220402"/>
            <a:ext cx="523809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C68C16-5BDD-7647-721A-E3A3C20778AD}"/>
              </a:ext>
            </a:extLst>
          </p:cNvPr>
          <p:cNvSpPr/>
          <p:nvPr/>
        </p:nvSpPr>
        <p:spPr bwMode="white">
          <a:xfrm>
            <a:off x="6853333" y="3220402"/>
            <a:ext cx="247619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582409-DDAC-C2F1-EB7D-ED90E7EE04F6}"/>
              </a:ext>
            </a:extLst>
          </p:cNvPr>
          <p:cNvSpPr/>
          <p:nvPr/>
        </p:nvSpPr>
        <p:spPr bwMode="white">
          <a:xfrm>
            <a:off x="1948571" y="3630068"/>
            <a:ext cx="6533333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3CF21F-1880-68ED-15DD-3674F7E80DD0}"/>
              </a:ext>
            </a:extLst>
          </p:cNvPr>
          <p:cNvSpPr/>
          <p:nvPr/>
        </p:nvSpPr>
        <p:spPr bwMode="white">
          <a:xfrm>
            <a:off x="1681904" y="4458928"/>
            <a:ext cx="304761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6CF8D9-FD03-36BC-C2BA-1ED7A3EF9A0A}"/>
              </a:ext>
            </a:extLst>
          </p:cNvPr>
          <p:cNvSpPr/>
          <p:nvPr/>
        </p:nvSpPr>
        <p:spPr bwMode="white">
          <a:xfrm>
            <a:off x="6834285" y="4458928"/>
            <a:ext cx="285715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C3DF66-AD13-4676-BED5-0E2181FE327C}"/>
              </a:ext>
            </a:extLst>
          </p:cNvPr>
          <p:cNvSpPr/>
          <p:nvPr/>
        </p:nvSpPr>
        <p:spPr bwMode="white">
          <a:xfrm>
            <a:off x="1939047" y="4859068"/>
            <a:ext cx="2257142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63C3B9-BE0A-0804-A484-881E7A234CCA}"/>
              </a:ext>
            </a:extLst>
          </p:cNvPr>
          <p:cNvSpPr/>
          <p:nvPr/>
        </p:nvSpPr>
        <p:spPr bwMode="white">
          <a:xfrm>
            <a:off x="3110476" y="5287788"/>
            <a:ext cx="533333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1A0DAB-E377-4258-4D8D-C58EFC2BABA5}"/>
              </a:ext>
            </a:extLst>
          </p:cNvPr>
          <p:cNvSpPr/>
          <p:nvPr/>
        </p:nvSpPr>
        <p:spPr bwMode="white">
          <a:xfrm>
            <a:off x="7424761" y="5278261"/>
            <a:ext cx="1057141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7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