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2343150"/>
            <a:ext cx="81915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6EC3B-F5B4-17CE-E12F-4709FE1DB6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9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4EE00-5B69-4809-F7DE-EC62B15CA273}"/>
              </a:ext>
            </a:extLst>
          </p:cNvPr>
          <p:cNvSpPr/>
          <p:nvPr/>
        </p:nvSpPr>
        <p:spPr bwMode="white">
          <a:xfrm>
            <a:off x="5663952" y="972000"/>
            <a:ext cx="208428" cy="3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7C3B59-12DF-4679-A72A-CA93E65DB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96"/>
            <a:ext cx="10800000" cy="375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0000" y="3077688"/>
            <a:ext cx="1296144" cy="6731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3077687"/>
            <a:ext cx="1296144" cy="673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1972" y="3064994"/>
            <a:ext cx="685852" cy="6858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162" y="3869776"/>
            <a:ext cx="685852" cy="6858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3869776"/>
            <a:ext cx="1296144" cy="6731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2000" y="4662620"/>
            <a:ext cx="1296144" cy="673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1425" y="4656273"/>
            <a:ext cx="685852" cy="6858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2000" y="5453952"/>
            <a:ext cx="1296144" cy="673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A4D2E-DF63-D542-005D-B66682D0A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30AC8-6F5C-EF7B-E8DD-1E31EB5DAF4F}"/>
              </a:ext>
            </a:extLst>
          </p:cNvPr>
          <p:cNvSpPr/>
          <p:nvPr/>
        </p:nvSpPr>
        <p:spPr bwMode="white">
          <a:xfrm>
            <a:off x="10929523" y="2039829"/>
            <a:ext cx="29523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CC51A-CEB5-CE1D-1154-FDB08912124C}"/>
              </a:ext>
            </a:extLst>
          </p:cNvPr>
          <p:cNvSpPr/>
          <p:nvPr/>
        </p:nvSpPr>
        <p:spPr bwMode="white">
          <a:xfrm>
            <a:off x="10929523" y="2487936"/>
            <a:ext cx="295238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54B14-C9CF-52CC-20CA-BD791096910D}"/>
              </a:ext>
            </a:extLst>
          </p:cNvPr>
          <p:cNvSpPr/>
          <p:nvPr/>
        </p:nvSpPr>
        <p:spPr bwMode="white">
          <a:xfrm>
            <a:off x="10929523" y="2926509"/>
            <a:ext cx="295238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5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A32EC-8993-CEA1-A76B-4FA54D95C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5139D-DD92-5EC3-A8FD-F23376B0C873}"/>
              </a:ext>
            </a:extLst>
          </p:cNvPr>
          <p:cNvSpPr/>
          <p:nvPr/>
        </p:nvSpPr>
        <p:spPr bwMode="white">
          <a:xfrm>
            <a:off x="5262857" y="2480642"/>
            <a:ext cx="2895238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41AF0-94BB-E936-C9FC-F3E705A949A1}"/>
              </a:ext>
            </a:extLst>
          </p:cNvPr>
          <p:cNvSpPr/>
          <p:nvPr/>
        </p:nvSpPr>
        <p:spPr bwMode="white">
          <a:xfrm>
            <a:off x="3177142" y="2938963"/>
            <a:ext cx="552380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F8CBF-F7A3-F289-B890-6D25272F75D2}"/>
              </a:ext>
            </a:extLst>
          </p:cNvPr>
          <p:cNvSpPr/>
          <p:nvPr/>
        </p:nvSpPr>
        <p:spPr bwMode="white">
          <a:xfrm>
            <a:off x="6196190" y="2919867"/>
            <a:ext cx="2238095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7DF79C8-1353-D99B-1BE0-168D79CC8A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6523"/>
            <a:ext cx="10800000" cy="266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A079FF-B4FA-C8F8-5F82-D3C96384AE86}"/>
              </a:ext>
            </a:extLst>
          </p:cNvPr>
          <p:cNvSpPr/>
          <p:nvPr/>
        </p:nvSpPr>
        <p:spPr bwMode="white">
          <a:xfrm>
            <a:off x="3186666" y="3822390"/>
            <a:ext cx="561904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476100-79A1-B865-1431-416132CD312F}"/>
              </a:ext>
            </a:extLst>
          </p:cNvPr>
          <p:cNvSpPr/>
          <p:nvPr/>
        </p:nvSpPr>
        <p:spPr bwMode="white">
          <a:xfrm>
            <a:off x="9062857" y="3812845"/>
            <a:ext cx="2495238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B79182-2736-9A99-42E7-8C9F703D10E9}"/>
              </a:ext>
            </a:extLst>
          </p:cNvPr>
          <p:cNvSpPr/>
          <p:nvPr/>
        </p:nvSpPr>
        <p:spPr bwMode="white">
          <a:xfrm>
            <a:off x="1367619" y="4290078"/>
            <a:ext cx="276190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F1C3DA-A7C1-5DE2-66B4-47709CFAE95B}"/>
              </a:ext>
            </a:extLst>
          </p:cNvPr>
          <p:cNvSpPr/>
          <p:nvPr/>
        </p:nvSpPr>
        <p:spPr bwMode="white">
          <a:xfrm>
            <a:off x="1615238" y="5139553"/>
            <a:ext cx="9942857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97BE86-B0A8-5343-A2BE-5E62291E6A51}"/>
              </a:ext>
            </a:extLst>
          </p:cNvPr>
          <p:cNvSpPr/>
          <p:nvPr/>
        </p:nvSpPr>
        <p:spPr bwMode="white">
          <a:xfrm>
            <a:off x="1367619" y="5588152"/>
            <a:ext cx="170476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25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0B4B7-3C86-C46D-205A-0A78478EB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F1453-D1C2-43E9-87B4-DBBB0CBAA4C7}"/>
              </a:ext>
            </a:extLst>
          </p:cNvPr>
          <p:cNvSpPr/>
          <p:nvPr/>
        </p:nvSpPr>
        <p:spPr bwMode="white">
          <a:xfrm>
            <a:off x="4862857" y="1679466"/>
            <a:ext cx="1085714" cy="1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FB78F-E3DB-0F7A-C976-FD164447AA98}"/>
              </a:ext>
            </a:extLst>
          </p:cNvPr>
          <p:cNvSpPr/>
          <p:nvPr/>
        </p:nvSpPr>
        <p:spPr bwMode="white">
          <a:xfrm>
            <a:off x="6539047" y="1679466"/>
            <a:ext cx="1466667" cy="1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5118FE-B77F-8669-0525-44D0D46130D1}"/>
              </a:ext>
            </a:extLst>
          </p:cNvPr>
          <p:cNvSpPr/>
          <p:nvPr/>
        </p:nvSpPr>
        <p:spPr bwMode="white">
          <a:xfrm>
            <a:off x="3024761" y="2511217"/>
            <a:ext cx="1342857" cy="4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C59D6F-42C3-E451-C4EF-106B784C4666}"/>
              </a:ext>
            </a:extLst>
          </p:cNvPr>
          <p:cNvSpPr/>
          <p:nvPr/>
        </p:nvSpPr>
        <p:spPr bwMode="white">
          <a:xfrm>
            <a:off x="6643809" y="2520778"/>
            <a:ext cx="1252391" cy="41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79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2023-12-25T09:52:22Z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