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976562"/>
            <a:ext cx="92678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0F221-0CF7-C091-F6B9-6B3FFF795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616" y="1556792"/>
            <a:ext cx="648071" cy="290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1988840"/>
            <a:ext cx="474702" cy="3028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b="4886"/>
          <a:stretch/>
        </p:blipFill>
        <p:spPr>
          <a:xfrm>
            <a:off x="8283658" y="1988840"/>
            <a:ext cx="540001" cy="2858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8304" y="1983536"/>
            <a:ext cx="555416" cy="2911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6400" y="2455057"/>
            <a:ext cx="651904" cy="2781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5640" y="2883659"/>
            <a:ext cx="648072" cy="276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3DC6A-D22B-40E7-1E3D-2D50F967F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1B645-239B-0F55-ED77-B7945C13AC35}"/>
              </a:ext>
            </a:extLst>
          </p:cNvPr>
          <p:cNvSpPr/>
          <p:nvPr/>
        </p:nvSpPr>
        <p:spPr bwMode="white">
          <a:xfrm>
            <a:off x="2110476" y="1573374"/>
            <a:ext cx="295238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109A2-E401-4B82-B189-83C106C66760}"/>
              </a:ext>
            </a:extLst>
          </p:cNvPr>
          <p:cNvSpPr/>
          <p:nvPr/>
        </p:nvSpPr>
        <p:spPr bwMode="white">
          <a:xfrm>
            <a:off x="5243809" y="1582919"/>
            <a:ext cx="257142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7565A9-FAFA-6412-7DA3-BA31226E000A}"/>
              </a:ext>
            </a:extLst>
          </p:cNvPr>
          <p:cNvSpPr/>
          <p:nvPr/>
        </p:nvSpPr>
        <p:spPr bwMode="white">
          <a:xfrm>
            <a:off x="6272380" y="1592465"/>
            <a:ext cx="304761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55B58-9375-68DA-47EA-BEA34CD78DD2}"/>
              </a:ext>
            </a:extLst>
          </p:cNvPr>
          <p:cNvSpPr/>
          <p:nvPr/>
        </p:nvSpPr>
        <p:spPr bwMode="white">
          <a:xfrm>
            <a:off x="9396190" y="1582919"/>
            <a:ext cx="304761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B18284-442E-ED87-6A32-85BB05C1D911}"/>
              </a:ext>
            </a:extLst>
          </p:cNvPr>
          <p:cNvSpPr/>
          <p:nvPr/>
        </p:nvSpPr>
        <p:spPr bwMode="white">
          <a:xfrm>
            <a:off x="2358095" y="2022018"/>
            <a:ext cx="295238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4B5765-E568-7606-0831-225A15ABA2BC}"/>
              </a:ext>
            </a:extLst>
          </p:cNvPr>
          <p:cNvSpPr/>
          <p:nvPr/>
        </p:nvSpPr>
        <p:spPr bwMode="white">
          <a:xfrm>
            <a:off x="5243809" y="2041109"/>
            <a:ext cx="295238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70D1AF-F800-00B0-F7F9-867560BDC8BC}"/>
              </a:ext>
            </a:extLst>
          </p:cNvPr>
          <p:cNvSpPr/>
          <p:nvPr/>
        </p:nvSpPr>
        <p:spPr bwMode="white">
          <a:xfrm>
            <a:off x="6291428" y="2041109"/>
            <a:ext cx="295238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512559-18A8-1DF6-8599-49278C493D0B}"/>
              </a:ext>
            </a:extLst>
          </p:cNvPr>
          <p:cNvSpPr/>
          <p:nvPr/>
        </p:nvSpPr>
        <p:spPr bwMode="white">
          <a:xfrm>
            <a:off x="9405714" y="2012473"/>
            <a:ext cx="295238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83BD8A-E42C-0592-AF91-1C345470D8EB}"/>
              </a:ext>
            </a:extLst>
          </p:cNvPr>
          <p:cNvSpPr/>
          <p:nvPr/>
        </p:nvSpPr>
        <p:spPr bwMode="white">
          <a:xfrm>
            <a:off x="4205714" y="2461117"/>
            <a:ext cx="1219047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572923-9339-0EFF-FE95-316D2039D3E0}"/>
              </a:ext>
            </a:extLst>
          </p:cNvPr>
          <p:cNvSpPr/>
          <p:nvPr/>
        </p:nvSpPr>
        <p:spPr bwMode="white">
          <a:xfrm>
            <a:off x="1243809" y="2909761"/>
            <a:ext cx="1057142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DDED60-5248-857A-0ADA-357E1383DF43}"/>
              </a:ext>
            </a:extLst>
          </p:cNvPr>
          <p:cNvSpPr/>
          <p:nvPr/>
        </p:nvSpPr>
        <p:spPr bwMode="white">
          <a:xfrm>
            <a:off x="2939047" y="2900216"/>
            <a:ext cx="1076190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15F6FC-AF6D-D4BD-54E8-8FEFD4F56C43}"/>
              </a:ext>
            </a:extLst>
          </p:cNvPr>
          <p:cNvSpPr/>
          <p:nvPr/>
        </p:nvSpPr>
        <p:spPr bwMode="white">
          <a:xfrm>
            <a:off x="5129523" y="2900216"/>
            <a:ext cx="314285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5EAE94-61F8-86CC-BF6C-3A489E110239}"/>
              </a:ext>
            </a:extLst>
          </p:cNvPr>
          <p:cNvSpPr/>
          <p:nvPr/>
        </p:nvSpPr>
        <p:spPr bwMode="white">
          <a:xfrm>
            <a:off x="2786666" y="3329769"/>
            <a:ext cx="314285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2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D2AA0-6905-17F2-A396-19AE9F6CE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7DBCB-7B1D-CA3B-FA70-ECB8CD754AAA}"/>
              </a:ext>
            </a:extLst>
          </p:cNvPr>
          <p:cNvSpPr/>
          <p:nvPr/>
        </p:nvSpPr>
        <p:spPr bwMode="white">
          <a:xfrm>
            <a:off x="1243809" y="2021676"/>
            <a:ext cx="6257142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4367619" y="3348086"/>
            <a:ext cx="552380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EB0ECC-B4C0-A802-DA71-3FDA059284C9}"/>
              </a:ext>
            </a:extLst>
          </p:cNvPr>
          <p:cNvSpPr/>
          <p:nvPr/>
        </p:nvSpPr>
        <p:spPr bwMode="white">
          <a:xfrm>
            <a:off x="2167619" y="3787042"/>
            <a:ext cx="102857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96F882-3859-60AC-7019-7830446C2435}"/>
              </a:ext>
            </a:extLst>
          </p:cNvPr>
          <p:cNvSpPr/>
          <p:nvPr/>
        </p:nvSpPr>
        <p:spPr bwMode="white">
          <a:xfrm>
            <a:off x="1624761" y="4664954"/>
            <a:ext cx="9933334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27BD46-05EB-5969-4A73-8B4010B4CCAE}"/>
              </a:ext>
            </a:extLst>
          </p:cNvPr>
          <p:cNvSpPr/>
          <p:nvPr/>
        </p:nvSpPr>
        <p:spPr bwMode="white">
          <a:xfrm>
            <a:off x="1377142" y="5113452"/>
            <a:ext cx="914285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2495600" y="2694423"/>
            <a:ext cx="360040" cy="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3960221" y="2694423"/>
            <a:ext cx="360040" cy="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6888088" y="2697776"/>
            <a:ext cx="360040" cy="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8844004" y="2697776"/>
            <a:ext cx="360040" cy="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1E62FB-FF30-9CB6-1F46-DF766B360945}"/>
              </a:ext>
            </a:extLst>
          </p:cNvPr>
          <p:cNvSpPr/>
          <p:nvPr/>
        </p:nvSpPr>
        <p:spPr bwMode="white">
          <a:xfrm>
            <a:off x="1654264" y="3150897"/>
            <a:ext cx="360040" cy="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7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DBC02-0534-AE5A-033A-A06E676378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12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AA140-DDED-80BE-1C62-C35A4BDD6BF7}"/>
              </a:ext>
            </a:extLst>
          </p:cNvPr>
          <p:cNvSpPr/>
          <p:nvPr/>
        </p:nvSpPr>
        <p:spPr bwMode="white">
          <a:xfrm>
            <a:off x="4996190" y="1475872"/>
            <a:ext cx="247619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E1FB4-1CB2-82D5-8197-24B053B5D6E7}"/>
              </a:ext>
            </a:extLst>
          </p:cNvPr>
          <p:cNvSpPr/>
          <p:nvPr/>
        </p:nvSpPr>
        <p:spPr bwMode="white">
          <a:xfrm>
            <a:off x="8834285" y="1466332"/>
            <a:ext cx="209523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0E8640-728E-1E9A-95F3-AF0637DE8CC5}"/>
              </a:ext>
            </a:extLst>
          </p:cNvPr>
          <p:cNvSpPr/>
          <p:nvPr/>
        </p:nvSpPr>
        <p:spPr bwMode="white">
          <a:xfrm>
            <a:off x="4843809" y="3345656"/>
            <a:ext cx="438095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0EDCF9-8F87-FB58-084E-0D8DD9916049}"/>
              </a:ext>
            </a:extLst>
          </p:cNvPr>
          <p:cNvSpPr/>
          <p:nvPr/>
        </p:nvSpPr>
        <p:spPr bwMode="white">
          <a:xfrm>
            <a:off x="8100952" y="3488751"/>
            <a:ext cx="438095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910B03-8820-3F8F-2CF2-F796006C3E9D}"/>
              </a:ext>
            </a:extLst>
          </p:cNvPr>
          <p:cNvSpPr/>
          <p:nvPr/>
        </p:nvSpPr>
        <p:spPr bwMode="white">
          <a:xfrm>
            <a:off x="4881904" y="4538119"/>
            <a:ext cx="457142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712837-0E20-13D3-9355-E7DFBA58CE07}"/>
              </a:ext>
            </a:extLst>
          </p:cNvPr>
          <p:cNvSpPr/>
          <p:nvPr/>
        </p:nvSpPr>
        <p:spPr bwMode="white">
          <a:xfrm>
            <a:off x="7291428" y="4538119"/>
            <a:ext cx="1676190" cy="2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6589440-FA2B-6181-8158-3533B958A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962578"/>
            <a:ext cx="10800000" cy="170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5EE7EA-36A6-73C1-5F08-F2FECB8E5D43}"/>
              </a:ext>
            </a:extLst>
          </p:cNvPr>
          <p:cNvSpPr/>
          <p:nvPr/>
        </p:nvSpPr>
        <p:spPr bwMode="white">
          <a:xfrm>
            <a:off x="3621527" y="5897533"/>
            <a:ext cx="590476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1158B3-8C09-1D57-1C99-9E58307D1538}"/>
              </a:ext>
            </a:extLst>
          </p:cNvPr>
          <p:cNvSpPr/>
          <p:nvPr/>
        </p:nvSpPr>
        <p:spPr bwMode="white">
          <a:xfrm>
            <a:off x="1621527" y="6336390"/>
            <a:ext cx="533333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C93543-847E-449C-0630-DD572FE2ECFB}"/>
              </a:ext>
            </a:extLst>
          </p:cNvPr>
          <p:cNvSpPr/>
          <p:nvPr/>
        </p:nvSpPr>
        <p:spPr bwMode="white">
          <a:xfrm>
            <a:off x="4345336" y="6326850"/>
            <a:ext cx="3552380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8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