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112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924175"/>
            <a:ext cx="84486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9B661-600D-A019-A19E-E6D95AB4CE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608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B9545-63D1-FB9F-8712-223E4335C7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1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6B6F0-4CB2-0B84-902B-94551BF25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032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DC598-6EB3-F35B-22C6-3DB1C41AF5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311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ACFFB-5273-B2A0-ABFB-00A20B27FD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645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4C188-AF4E-9F43-047D-B7D4960F71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76C3534-CF8D-478A-69EA-E4301E4212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09571"/>
            <a:ext cx="10800000" cy="787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692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8EFA4-BDE5-A08F-28F2-602D5A7CD0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28DE5E3-3D1A-CBFF-CF7E-E7A9E0F355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401025"/>
            <a:ext cx="10800000" cy="239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127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CDDEA-5703-EEEA-DEB0-B0C5AC2FA1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FCF9FD-77F7-FF3A-3D70-4B87BADB0C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350339"/>
            <a:ext cx="10800000" cy="241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579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D45C3-DC11-A6A4-059A-03FD86303E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395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