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950" y="3043237"/>
            <a:ext cx="30861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DFF272-3A7B-C52F-6200-82876239FD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7DAFD0E-EC36-2E95-CCCA-123F74A14E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14093"/>
            <a:ext cx="10800000" cy="3126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6CF77F-4EF8-B232-6C56-8D0662DEE89E}"/>
              </a:ext>
            </a:extLst>
          </p:cNvPr>
          <p:cNvSpPr/>
          <p:nvPr/>
        </p:nvSpPr>
        <p:spPr bwMode="white">
          <a:xfrm>
            <a:off x="1605714" y="5649558"/>
            <a:ext cx="161904" cy="8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68E8FE-F71C-223C-4F32-676F440DCFB6}"/>
              </a:ext>
            </a:extLst>
          </p:cNvPr>
          <p:cNvSpPr/>
          <p:nvPr/>
        </p:nvSpPr>
        <p:spPr bwMode="white">
          <a:xfrm>
            <a:off x="3824761" y="5649558"/>
            <a:ext cx="171428" cy="9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25F76C-DF1A-DBD5-134E-DB436FF95A1F}"/>
              </a:ext>
            </a:extLst>
          </p:cNvPr>
          <p:cNvSpPr/>
          <p:nvPr/>
        </p:nvSpPr>
        <p:spPr bwMode="white">
          <a:xfrm>
            <a:off x="7624761" y="5802091"/>
            <a:ext cx="133333" cy="7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6CF77F-4EF8-B232-6C56-8D0662DEE89E}"/>
              </a:ext>
            </a:extLst>
          </p:cNvPr>
          <p:cNvSpPr/>
          <p:nvPr/>
        </p:nvSpPr>
        <p:spPr bwMode="white">
          <a:xfrm>
            <a:off x="2495600" y="5735357"/>
            <a:ext cx="233430" cy="16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6CF77F-4EF8-B232-6C56-8D0662DEE89E}"/>
              </a:ext>
            </a:extLst>
          </p:cNvPr>
          <p:cNvSpPr/>
          <p:nvPr/>
        </p:nvSpPr>
        <p:spPr bwMode="white">
          <a:xfrm>
            <a:off x="3359696" y="5649559"/>
            <a:ext cx="264233" cy="244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77E4CA-0899-F03F-13AA-99FB7D48AF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1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26CA7C-A57A-8C73-2EE2-74BACB89F8B3}"/>
              </a:ext>
            </a:extLst>
          </p:cNvPr>
          <p:cNvSpPr/>
          <p:nvPr/>
        </p:nvSpPr>
        <p:spPr bwMode="white">
          <a:xfrm>
            <a:off x="4805714" y="2250892"/>
            <a:ext cx="866666" cy="20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BA5773-7088-9E92-BAB7-8BF20651A11E}"/>
              </a:ext>
            </a:extLst>
          </p:cNvPr>
          <p:cNvSpPr/>
          <p:nvPr/>
        </p:nvSpPr>
        <p:spPr bwMode="white">
          <a:xfrm>
            <a:off x="6196190" y="2260436"/>
            <a:ext cx="638095" cy="18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F5A000-0606-6C5A-6075-BF2A920AC61E}"/>
              </a:ext>
            </a:extLst>
          </p:cNvPr>
          <p:cNvSpPr/>
          <p:nvPr/>
        </p:nvSpPr>
        <p:spPr bwMode="white">
          <a:xfrm>
            <a:off x="3643809" y="3443889"/>
            <a:ext cx="476190" cy="20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E5C259-2956-3E57-266C-372952CC25B0}"/>
              </a:ext>
            </a:extLst>
          </p:cNvPr>
          <p:cNvSpPr/>
          <p:nvPr/>
        </p:nvSpPr>
        <p:spPr bwMode="white">
          <a:xfrm>
            <a:off x="5005714" y="3453433"/>
            <a:ext cx="466666" cy="19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040720-C284-1429-4632-18829D5AA3E7}"/>
              </a:ext>
            </a:extLst>
          </p:cNvPr>
          <p:cNvSpPr/>
          <p:nvPr/>
        </p:nvSpPr>
        <p:spPr bwMode="white">
          <a:xfrm>
            <a:off x="5881904" y="3434345"/>
            <a:ext cx="1485715" cy="20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19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83678A-829D-B560-9B69-C3FE3392F7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5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E1842F-64EF-CF2D-0D12-B81C5F73966A}"/>
              </a:ext>
            </a:extLst>
          </p:cNvPr>
          <p:cNvSpPr/>
          <p:nvPr/>
        </p:nvSpPr>
        <p:spPr bwMode="white">
          <a:xfrm>
            <a:off x="6358095" y="1029184"/>
            <a:ext cx="219047" cy="20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F57347-A214-BDFB-26A2-7D1F1BE51F8E}"/>
              </a:ext>
            </a:extLst>
          </p:cNvPr>
          <p:cNvSpPr/>
          <p:nvPr/>
        </p:nvSpPr>
        <p:spPr bwMode="white">
          <a:xfrm>
            <a:off x="9053333" y="3469039"/>
            <a:ext cx="542856" cy="2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8DEF6D-2680-0FEA-92BF-70FB13B60473}"/>
              </a:ext>
            </a:extLst>
          </p:cNvPr>
          <p:cNvSpPr/>
          <p:nvPr/>
        </p:nvSpPr>
        <p:spPr bwMode="white">
          <a:xfrm>
            <a:off x="7967619" y="3964635"/>
            <a:ext cx="3590476" cy="2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A7443F-1F46-77B3-8476-C688E0A51D73}"/>
              </a:ext>
            </a:extLst>
          </p:cNvPr>
          <p:cNvSpPr/>
          <p:nvPr/>
        </p:nvSpPr>
        <p:spPr bwMode="white">
          <a:xfrm>
            <a:off x="967619" y="4460231"/>
            <a:ext cx="1600000" cy="2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024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A37975-6A32-BFA8-FF6B-AD775D5FD0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9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C81ED6-72E4-A156-38D5-4840822EA875}"/>
              </a:ext>
            </a:extLst>
          </p:cNvPr>
          <p:cNvSpPr/>
          <p:nvPr/>
        </p:nvSpPr>
        <p:spPr bwMode="white">
          <a:xfrm>
            <a:off x="2500952" y="2135556"/>
            <a:ext cx="800000" cy="23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7ABD12-C528-7846-206F-AFF428FB7889}"/>
              </a:ext>
            </a:extLst>
          </p:cNvPr>
          <p:cNvSpPr/>
          <p:nvPr/>
        </p:nvSpPr>
        <p:spPr bwMode="white">
          <a:xfrm>
            <a:off x="4767619" y="2126019"/>
            <a:ext cx="4561905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67AFAB-628C-07BD-6D26-144BB358D685}"/>
              </a:ext>
            </a:extLst>
          </p:cNvPr>
          <p:cNvSpPr/>
          <p:nvPr/>
        </p:nvSpPr>
        <p:spPr bwMode="white">
          <a:xfrm>
            <a:off x="10377142" y="2126019"/>
            <a:ext cx="1180952" cy="2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0FD8FF-8AD1-5FEF-CF82-53E20731AA93}"/>
              </a:ext>
            </a:extLst>
          </p:cNvPr>
          <p:cNvSpPr/>
          <p:nvPr/>
        </p:nvSpPr>
        <p:spPr bwMode="white">
          <a:xfrm>
            <a:off x="1196190" y="2621961"/>
            <a:ext cx="10361904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3D45B3-6DA6-E5D8-1AA0-C4127CB7BA26}"/>
              </a:ext>
            </a:extLst>
          </p:cNvPr>
          <p:cNvSpPr/>
          <p:nvPr/>
        </p:nvSpPr>
        <p:spPr bwMode="white">
          <a:xfrm>
            <a:off x="1186666" y="3117903"/>
            <a:ext cx="7304761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06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2023-12-25T06:28:53Z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