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8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990850"/>
            <a:ext cx="106299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78665-1A6A-A80C-072F-A952DF1288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45D10-D8B8-932E-403B-58F694F0FA90}"/>
              </a:ext>
            </a:extLst>
          </p:cNvPr>
          <p:cNvSpPr/>
          <p:nvPr/>
        </p:nvSpPr>
        <p:spPr bwMode="white">
          <a:xfrm>
            <a:off x="10977142" y="1600810"/>
            <a:ext cx="219047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EC8EBF-06F2-186A-8173-EF1C8F9623F9}"/>
              </a:ext>
            </a:extLst>
          </p:cNvPr>
          <p:cNvSpPr/>
          <p:nvPr/>
        </p:nvSpPr>
        <p:spPr bwMode="white">
          <a:xfrm>
            <a:off x="10986666" y="2048599"/>
            <a:ext cx="209523" cy="1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EB8F0-5DCA-009F-B4B7-0656F6C5E27F}"/>
              </a:ext>
            </a:extLst>
          </p:cNvPr>
          <p:cNvSpPr/>
          <p:nvPr/>
        </p:nvSpPr>
        <p:spPr bwMode="white">
          <a:xfrm>
            <a:off x="6205714" y="2553553"/>
            <a:ext cx="200000" cy="2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69D80-EEB4-09C3-8305-29B852009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507AC-A079-CAE8-8B3F-777C20D354BB}"/>
              </a:ext>
            </a:extLst>
          </p:cNvPr>
          <p:cNvSpPr/>
          <p:nvPr/>
        </p:nvSpPr>
        <p:spPr bwMode="white">
          <a:xfrm>
            <a:off x="9053333" y="2060967"/>
            <a:ext cx="200000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6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3F0A6-1B90-4DF4-14E1-5D9B5603F4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92"/>
          <a:stretch/>
        </p:blipFill>
        <p:spPr>
          <a:xfrm>
            <a:off x="719999" y="972000"/>
            <a:ext cx="10800000" cy="452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86D09-D9BC-1E16-C8AE-0233C5398B95}"/>
              </a:ext>
            </a:extLst>
          </p:cNvPr>
          <p:cNvSpPr/>
          <p:nvPr/>
        </p:nvSpPr>
        <p:spPr bwMode="white">
          <a:xfrm>
            <a:off x="1120273" y="1988840"/>
            <a:ext cx="6703919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8A43C1-2EAD-7CFB-8FE9-C06E1F2B9862}"/>
              </a:ext>
            </a:extLst>
          </p:cNvPr>
          <p:cNvSpPr/>
          <p:nvPr/>
        </p:nvSpPr>
        <p:spPr bwMode="white">
          <a:xfrm>
            <a:off x="2711624" y="2861561"/>
            <a:ext cx="1296144" cy="32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D3C8D-ABAB-A234-4E5C-8815E788B97D}"/>
              </a:ext>
            </a:extLst>
          </p:cNvPr>
          <p:cNvSpPr/>
          <p:nvPr/>
        </p:nvSpPr>
        <p:spPr bwMode="white">
          <a:xfrm>
            <a:off x="5951984" y="2890910"/>
            <a:ext cx="1944216" cy="29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F10834-2452-BC41-8BC9-A4C3DDA6707E}"/>
              </a:ext>
            </a:extLst>
          </p:cNvPr>
          <p:cNvSpPr/>
          <p:nvPr/>
        </p:nvSpPr>
        <p:spPr bwMode="white">
          <a:xfrm>
            <a:off x="10920536" y="2931391"/>
            <a:ext cx="599463" cy="25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0CEDEB-5E1B-30D7-270A-59CD90847E7F}"/>
              </a:ext>
            </a:extLst>
          </p:cNvPr>
          <p:cNvSpPr/>
          <p:nvPr/>
        </p:nvSpPr>
        <p:spPr bwMode="white">
          <a:xfrm>
            <a:off x="1415480" y="3284984"/>
            <a:ext cx="3744416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3FC725-F08A-8207-5EB0-BC7A2B8BD61A}"/>
              </a:ext>
            </a:extLst>
          </p:cNvPr>
          <p:cNvSpPr/>
          <p:nvPr/>
        </p:nvSpPr>
        <p:spPr bwMode="white">
          <a:xfrm>
            <a:off x="5087887" y="3785197"/>
            <a:ext cx="463519" cy="27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3F0A6-1B90-4DF4-14E1-5D9B5603F4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/>
          <a:stretch/>
        </p:blipFill>
        <p:spPr>
          <a:xfrm>
            <a:off x="719999" y="924384"/>
            <a:ext cx="10800000" cy="3872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2DDE23-0D32-FAC7-8A04-8EF3A18B9C84}"/>
              </a:ext>
            </a:extLst>
          </p:cNvPr>
          <p:cNvSpPr/>
          <p:nvPr/>
        </p:nvSpPr>
        <p:spPr bwMode="white">
          <a:xfrm>
            <a:off x="4160744" y="2205720"/>
            <a:ext cx="1143167" cy="35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5D3894-4BB1-6DCA-FA7E-212CE7EB091D}"/>
              </a:ext>
            </a:extLst>
          </p:cNvPr>
          <p:cNvSpPr/>
          <p:nvPr/>
        </p:nvSpPr>
        <p:spPr bwMode="white">
          <a:xfrm>
            <a:off x="7680176" y="2676683"/>
            <a:ext cx="2952328" cy="39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A469F8-3AEA-AD47-D49C-EF34E9CB5F16}"/>
              </a:ext>
            </a:extLst>
          </p:cNvPr>
          <p:cNvSpPr/>
          <p:nvPr/>
        </p:nvSpPr>
        <p:spPr bwMode="white">
          <a:xfrm>
            <a:off x="4485918" y="3210182"/>
            <a:ext cx="529962" cy="36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91F068-10EA-1F0F-E27E-832E10AA3E7D}"/>
              </a:ext>
            </a:extLst>
          </p:cNvPr>
          <p:cNvSpPr/>
          <p:nvPr/>
        </p:nvSpPr>
        <p:spPr bwMode="white">
          <a:xfrm>
            <a:off x="6805479" y="3747521"/>
            <a:ext cx="4547105" cy="8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4CDFAE7-14C1-F685-658E-D5A1EDFB4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03322"/>
            <a:ext cx="10800000" cy="132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53A1F8D-2BF9-05C2-86F1-1EE1253EA2A0}"/>
              </a:ext>
            </a:extLst>
          </p:cNvPr>
          <p:cNvSpPr/>
          <p:nvPr/>
        </p:nvSpPr>
        <p:spPr bwMode="white">
          <a:xfrm>
            <a:off x="3285170" y="4917765"/>
            <a:ext cx="552380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0F715F-7AFF-A5AE-21FF-B0554833DAE7}"/>
              </a:ext>
            </a:extLst>
          </p:cNvPr>
          <p:cNvSpPr/>
          <p:nvPr/>
        </p:nvSpPr>
        <p:spPr bwMode="white">
          <a:xfrm>
            <a:off x="2761360" y="5346926"/>
            <a:ext cx="1342857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2F0F9D-0D3E-9B14-0211-D4CCE2B96EAF}"/>
              </a:ext>
            </a:extLst>
          </p:cNvPr>
          <p:cNvSpPr/>
          <p:nvPr/>
        </p:nvSpPr>
        <p:spPr bwMode="white">
          <a:xfrm>
            <a:off x="5285170" y="5346926"/>
            <a:ext cx="6209523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C67736-0E8D-2C7A-990D-9BB4939ACF5E}"/>
              </a:ext>
            </a:extLst>
          </p:cNvPr>
          <p:cNvSpPr/>
          <p:nvPr/>
        </p:nvSpPr>
        <p:spPr bwMode="white">
          <a:xfrm>
            <a:off x="1161360" y="5785624"/>
            <a:ext cx="4352380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82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