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59" r:id="rId3"/>
    <p:sldId id="358" r:id="rId4"/>
    <p:sldId id="357" r:id="rId5"/>
    <p:sldId id="356" r:id="rId6"/>
    <p:sldId id="355" r:id="rId7"/>
    <p:sldId id="353" r:id="rId8"/>
    <p:sldId id="352" r:id="rId9"/>
    <p:sldId id="351" r:id="rId10"/>
    <p:sldId id="350" r:id="rId11"/>
    <p:sldId id="349" r:id="rId12"/>
    <p:sldId id="348" r:id="rId13"/>
    <p:sldId id="347" r:id="rId14"/>
    <p:sldId id="346" r:id="rId15"/>
    <p:sldId id="345" r:id="rId16"/>
    <p:sldId id="344" r:id="rId17"/>
    <p:sldId id="343" r:id="rId18"/>
    <p:sldId id="341" r:id="rId19"/>
    <p:sldId id="340" r:id="rId20"/>
    <p:sldId id="339" r:id="rId21"/>
    <p:sldId id="338" r:id="rId22"/>
    <p:sldId id="337" r:id="rId23"/>
    <p:sldId id="336" r:id="rId24"/>
    <p:sldId id="335" r:id="rId25"/>
    <p:sldId id="334" r:id="rId26"/>
    <p:sldId id="332" r:id="rId27"/>
    <p:sldId id="330" r:id="rId28"/>
    <p:sldId id="329" r:id="rId29"/>
    <p:sldId id="328" r:id="rId30"/>
    <p:sldId id="327" r:id="rId31"/>
    <p:sldId id="326" r:id="rId32"/>
    <p:sldId id="325" r:id="rId33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3F9C64-9405-B15D-69F1-C9B687847FA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87"/>
          <a:stretch/>
        </p:blipFill>
        <p:spPr>
          <a:xfrm>
            <a:off x="2579908" y="3008660"/>
            <a:ext cx="7032184" cy="840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F34B73-303B-455F-FBCD-F3FCCE1F0B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5A26B1-CC3B-9D30-52F9-8769DAF2EA89}"/>
              </a:ext>
            </a:extLst>
          </p:cNvPr>
          <p:cNvSpPr/>
          <p:nvPr/>
        </p:nvSpPr>
        <p:spPr bwMode="white">
          <a:xfrm>
            <a:off x="1539047" y="2594727"/>
            <a:ext cx="9813537" cy="391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3CB8189-3BE9-9484-6D0D-C693375ED4C7}"/>
              </a:ext>
            </a:extLst>
          </p:cNvPr>
          <p:cNvSpPr/>
          <p:nvPr/>
        </p:nvSpPr>
        <p:spPr bwMode="white">
          <a:xfrm>
            <a:off x="1158095" y="3387000"/>
            <a:ext cx="1800000" cy="353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199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F76876-4B35-49B5-5FF6-F4093A297A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6D7010-A0ED-208F-A302-49ACA7127256}"/>
              </a:ext>
            </a:extLst>
          </p:cNvPr>
          <p:cNvSpPr/>
          <p:nvPr/>
        </p:nvSpPr>
        <p:spPr bwMode="white">
          <a:xfrm>
            <a:off x="7958095" y="3375674"/>
            <a:ext cx="2733333" cy="391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B26B6E-A4DE-82D8-B211-F5C88748CF12}"/>
              </a:ext>
            </a:extLst>
          </p:cNvPr>
          <p:cNvSpPr/>
          <p:nvPr/>
        </p:nvSpPr>
        <p:spPr bwMode="white">
          <a:xfrm>
            <a:off x="1539047" y="4148283"/>
            <a:ext cx="2895238" cy="391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66FE924-2F9B-2A3A-D2A8-6277E74669D3}"/>
              </a:ext>
            </a:extLst>
          </p:cNvPr>
          <p:cNvSpPr/>
          <p:nvPr/>
        </p:nvSpPr>
        <p:spPr bwMode="white">
          <a:xfrm>
            <a:off x="5462857" y="4157821"/>
            <a:ext cx="2419046" cy="381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67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26453A-10E2-119A-5BE0-06A5D2D27F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9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FBBA7C-2CC7-CFF9-B5DE-4C6960E217CA}"/>
              </a:ext>
            </a:extLst>
          </p:cNvPr>
          <p:cNvSpPr/>
          <p:nvPr/>
        </p:nvSpPr>
        <p:spPr bwMode="white">
          <a:xfrm>
            <a:off x="5596190" y="1791661"/>
            <a:ext cx="2028571" cy="362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0C5070B-C100-1778-0990-082FDCF233E6}"/>
              </a:ext>
            </a:extLst>
          </p:cNvPr>
          <p:cNvSpPr/>
          <p:nvPr/>
        </p:nvSpPr>
        <p:spPr bwMode="white">
          <a:xfrm>
            <a:off x="8672380" y="1791661"/>
            <a:ext cx="2095238" cy="362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53F70D9-A979-B801-91F1-9A4B65497ED5}"/>
              </a:ext>
            </a:extLst>
          </p:cNvPr>
          <p:cNvSpPr/>
          <p:nvPr/>
        </p:nvSpPr>
        <p:spPr bwMode="white">
          <a:xfrm>
            <a:off x="10081904" y="3297551"/>
            <a:ext cx="1180952" cy="352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B416271-F48C-1DCF-E214-EC33924E3169}"/>
              </a:ext>
            </a:extLst>
          </p:cNvPr>
          <p:cNvSpPr/>
          <p:nvPr/>
        </p:nvSpPr>
        <p:spPr bwMode="white">
          <a:xfrm>
            <a:off x="1139047" y="4040965"/>
            <a:ext cx="1600000" cy="343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B5C2AD5-955F-C35B-1AFF-DDD44CD66D99}"/>
              </a:ext>
            </a:extLst>
          </p:cNvPr>
          <p:cNvSpPr/>
          <p:nvPr/>
        </p:nvSpPr>
        <p:spPr bwMode="white">
          <a:xfrm>
            <a:off x="3796190" y="4021903"/>
            <a:ext cx="2876190" cy="390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1055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659F51-C8DC-2480-28F6-3CAB1DFFE9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0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AB7F67-5200-106F-192B-C899F35C5BA6}"/>
              </a:ext>
            </a:extLst>
          </p:cNvPr>
          <p:cNvSpPr/>
          <p:nvPr/>
        </p:nvSpPr>
        <p:spPr bwMode="white">
          <a:xfrm>
            <a:off x="6986666" y="1791395"/>
            <a:ext cx="1999999" cy="371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10737E-9FA3-D339-009A-E48A6639E012}"/>
              </a:ext>
            </a:extLst>
          </p:cNvPr>
          <p:cNvSpPr/>
          <p:nvPr/>
        </p:nvSpPr>
        <p:spPr bwMode="white">
          <a:xfrm>
            <a:off x="10091428" y="1791395"/>
            <a:ext cx="1276191" cy="352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BBB8DED-8B23-DE89-B7B1-3F5A5B7FC069}"/>
              </a:ext>
            </a:extLst>
          </p:cNvPr>
          <p:cNvSpPr/>
          <p:nvPr/>
        </p:nvSpPr>
        <p:spPr bwMode="white">
          <a:xfrm>
            <a:off x="1139047" y="2534568"/>
            <a:ext cx="838095" cy="352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CEE85EF-5855-7F50-ED4B-48AEC1156BCC}"/>
              </a:ext>
            </a:extLst>
          </p:cNvPr>
          <p:cNvSpPr/>
          <p:nvPr/>
        </p:nvSpPr>
        <p:spPr bwMode="white">
          <a:xfrm>
            <a:off x="4920000" y="4020914"/>
            <a:ext cx="2838095" cy="381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7C003EA-3E57-CCF6-240C-E765B15B4583}"/>
              </a:ext>
            </a:extLst>
          </p:cNvPr>
          <p:cNvSpPr/>
          <p:nvPr/>
        </p:nvSpPr>
        <p:spPr bwMode="white">
          <a:xfrm>
            <a:off x="8824761" y="4020914"/>
            <a:ext cx="2542858" cy="371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617B1EA-FEBA-D86E-20AF-266F401D7C8D}"/>
              </a:ext>
            </a:extLst>
          </p:cNvPr>
          <p:cNvSpPr/>
          <p:nvPr/>
        </p:nvSpPr>
        <p:spPr bwMode="white">
          <a:xfrm>
            <a:off x="1167619" y="4764087"/>
            <a:ext cx="400000" cy="381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16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904D93-E096-B2E3-60B4-862EF81D93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751864-684A-643C-E947-17A642D48038}"/>
              </a:ext>
            </a:extLst>
          </p:cNvPr>
          <p:cNvSpPr/>
          <p:nvPr/>
        </p:nvSpPr>
        <p:spPr bwMode="white">
          <a:xfrm>
            <a:off x="5348571" y="1095866"/>
            <a:ext cx="838095" cy="352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ED8B6AF-4BDE-091E-B5CA-E00B551DA7F1}"/>
              </a:ext>
            </a:extLst>
          </p:cNvPr>
          <p:cNvSpPr/>
          <p:nvPr/>
        </p:nvSpPr>
        <p:spPr bwMode="white">
          <a:xfrm>
            <a:off x="9100952" y="1095866"/>
            <a:ext cx="790476" cy="362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EE2EE9B-E904-88AF-1A8C-E56F14A36223}"/>
              </a:ext>
            </a:extLst>
          </p:cNvPr>
          <p:cNvSpPr/>
          <p:nvPr/>
        </p:nvSpPr>
        <p:spPr bwMode="white">
          <a:xfrm>
            <a:off x="2120000" y="2582264"/>
            <a:ext cx="2103792" cy="381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8CE904A-032B-8E15-EEBD-6A236FB0C8F0}"/>
              </a:ext>
            </a:extLst>
          </p:cNvPr>
          <p:cNvSpPr/>
          <p:nvPr/>
        </p:nvSpPr>
        <p:spPr bwMode="white">
          <a:xfrm>
            <a:off x="8034285" y="2601321"/>
            <a:ext cx="1647619" cy="352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4A39BE0-EE74-979C-8E5B-6D665EEAE1EC}"/>
              </a:ext>
            </a:extLst>
          </p:cNvPr>
          <p:cNvSpPr/>
          <p:nvPr/>
        </p:nvSpPr>
        <p:spPr bwMode="white">
          <a:xfrm>
            <a:off x="4729523" y="4068662"/>
            <a:ext cx="819047" cy="381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188BAF0-7A88-E654-36E0-561F7189C288}"/>
              </a:ext>
            </a:extLst>
          </p:cNvPr>
          <p:cNvSpPr/>
          <p:nvPr/>
        </p:nvSpPr>
        <p:spPr bwMode="white">
          <a:xfrm>
            <a:off x="9224761" y="4078191"/>
            <a:ext cx="809523" cy="371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4789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A40B17-F9EE-0B64-A3C6-80F665FF06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5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21862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1A75D0-30FF-2FFF-2264-980883E1F9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C7970C-5A3E-710B-2C1C-F87762BF5CAD}"/>
              </a:ext>
            </a:extLst>
          </p:cNvPr>
          <p:cNvSpPr/>
          <p:nvPr/>
        </p:nvSpPr>
        <p:spPr bwMode="white">
          <a:xfrm>
            <a:off x="4396190" y="1067239"/>
            <a:ext cx="1485714" cy="361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FC94295-C3B7-566E-03F2-82B430E170B4}"/>
              </a:ext>
            </a:extLst>
          </p:cNvPr>
          <p:cNvSpPr/>
          <p:nvPr/>
        </p:nvSpPr>
        <p:spPr bwMode="white">
          <a:xfrm>
            <a:off x="9005714" y="1057715"/>
            <a:ext cx="1752380" cy="380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D9D1A46-56FA-4714-EDBA-0291F0DE90E8}"/>
              </a:ext>
            </a:extLst>
          </p:cNvPr>
          <p:cNvSpPr/>
          <p:nvPr/>
        </p:nvSpPr>
        <p:spPr bwMode="white">
          <a:xfrm>
            <a:off x="720000" y="1800583"/>
            <a:ext cx="10038094" cy="390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18FD0D1-4F36-DCC9-2037-44E8239D66FB}"/>
              </a:ext>
            </a:extLst>
          </p:cNvPr>
          <p:cNvSpPr/>
          <p:nvPr/>
        </p:nvSpPr>
        <p:spPr bwMode="white">
          <a:xfrm>
            <a:off x="681904" y="2552974"/>
            <a:ext cx="10076190" cy="39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54C9700-4698-C607-E3BB-24261FE25304}"/>
              </a:ext>
            </a:extLst>
          </p:cNvPr>
          <p:cNvSpPr/>
          <p:nvPr/>
        </p:nvSpPr>
        <p:spPr bwMode="white">
          <a:xfrm>
            <a:off x="681904" y="3305366"/>
            <a:ext cx="2476190" cy="380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6863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3" grpId="0" animBg="1"/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337475-CFE9-1172-63A4-D4D0A0AE57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0703"/>
            <a:ext cx="9000000" cy="17386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366AF7B-DDD2-01D0-47F1-0A4F45D2FF3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84"/>
          <a:stretch/>
        </p:blipFill>
        <p:spPr>
          <a:xfrm>
            <a:off x="720000" y="2554992"/>
            <a:ext cx="9000000" cy="42677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91728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4AF645-153E-BF44-6767-4752662B22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34890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90AD64-1B7D-215E-26FC-C51AC9B617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1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1672D6-87F4-5768-FE13-3793544771DD}"/>
              </a:ext>
            </a:extLst>
          </p:cNvPr>
          <p:cNvSpPr/>
          <p:nvPr/>
        </p:nvSpPr>
        <p:spPr bwMode="white">
          <a:xfrm>
            <a:off x="1739047" y="1888162"/>
            <a:ext cx="276190" cy="295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55A5DA-115C-519E-77E7-7C0DECC7FA17}"/>
              </a:ext>
            </a:extLst>
          </p:cNvPr>
          <p:cNvSpPr/>
          <p:nvPr/>
        </p:nvSpPr>
        <p:spPr bwMode="white">
          <a:xfrm>
            <a:off x="8320000" y="1888162"/>
            <a:ext cx="342857" cy="295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9442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B63CCC-58E2-9EE1-A0CF-4ABE4AFE3FC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88"/>
          <a:stretch/>
        </p:blipFill>
        <p:spPr>
          <a:xfrm>
            <a:off x="719999" y="683968"/>
            <a:ext cx="9120417" cy="6135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1F94C9-09B9-2F40-9A8A-4AFFE6ACDB38}"/>
              </a:ext>
            </a:extLst>
          </p:cNvPr>
          <p:cNvSpPr/>
          <p:nvPr/>
        </p:nvSpPr>
        <p:spPr bwMode="white">
          <a:xfrm>
            <a:off x="6672064" y="2927263"/>
            <a:ext cx="2592288" cy="418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615C1EB-01E9-2A81-3048-7EE5B70F84F4}"/>
              </a:ext>
            </a:extLst>
          </p:cNvPr>
          <p:cNvSpPr/>
          <p:nvPr/>
        </p:nvSpPr>
        <p:spPr bwMode="white">
          <a:xfrm>
            <a:off x="6096000" y="3603908"/>
            <a:ext cx="3168352" cy="40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86748E9-063A-A854-35AB-8391B24DCCF9}"/>
              </a:ext>
            </a:extLst>
          </p:cNvPr>
          <p:cNvSpPr/>
          <p:nvPr/>
        </p:nvSpPr>
        <p:spPr bwMode="white">
          <a:xfrm>
            <a:off x="6062462" y="4205331"/>
            <a:ext cx="3201889" cy="498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209C050-6AFE-2420-3355-928272A13E6F}"/>
              </a:ext>
            </a:extLst>
          </p:cNvPr>
          <p:cNvSpPr/>
          <p:nvPr/>
        </p:nvSpPr>
        <p:spPr bwMode="white">
          <a:xfrm>
            <a:off x="6095999" y="4844107"/>
            <a:ext cx="3168351" cy="409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132014B-FF4B-2AE0-DF3E-998041909164}"/>
              </a:ext>
            </a:extLst>
          </p:cNvPr>
          <p:cNvSpPr/>
          <p:nvPr/>
        </p:nvSpPr>
        <p:spPr bwMode="white">
          <a:xfrm>
            <a:off x="6062462" y="5482859"/>
            <a:ext cx="2985866" cy="466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5782BB3-D73C-70F7-DD52-BCF0E6CCA786}"/>
              </a:ext>
            </a:extLst>
          </p:cNvPr>
          <p:cNvSpPr/>
          <p:nvPr/>
        </p:nvSpPr>
        <p:spPr bwMode="white">
          <a:xfrm>
            <a:off x="7178342" y="6033079"/>
            <a:ext cx="2086008" cy="49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701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1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D86E4E-176D-FD63-9DD3-DAEDC0262A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8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002F8C-A63D-75D5-2329-27645DE0358A}"/>
              </a:ext>
            </a:extLst>
          </p:cNvPr>
          <p:cNvSpPr/>
          <p:nvPr/>
        </p:nvSpPr>
        <p:spPr bwMode="white">
          <a:xfrm>
            <a:off x="10929523" y="1840090"/>
            <a:ext cx="428571" cy="372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C65A45-35A5-375F-4294-096C1AF1DAF5}"/>
              </a:ext>
            </a:extLst>
          </p:cNvPr>
          <p:cNvSpPr/>
          <p:nvPr/>
        </p:nvSpPr>
        <p:spPr bwMode="white">
          <a:xfrm>
            <a:off x="1758095" y="2631864"/>
            <a:ext cx="790476" cy="33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2164169-D9EB-0D05-3DD0-5A2598233742}"/>
              </a:ext>
            </a:extLst>
          </p:cNvPr>
          <p:cNvSpPr/>
          <p:nvPr/>
        </p:nvSpPr>
        <p:spPr bwMode="white">
          <a:xfrm>
            <a:off x="4243809" y="2564904"/>
            <a:ext cx="3004319" cy="432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985F86B-BA9D-85C9-D7D7-FB71230E320C}"/>
              </a:ext>
            </a:extLst>
          </p:cNvPr>
          <p:cNvSpPr/>
          <p:nvPr/>
        </p:nvSpPr>
        <p:spPr bwMode="white">
          <a:xfrm>
            <a:off x="2148571" y="3375942"/>
            <a:ext cx="4076190" cy="391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FE32CEF-D865-EC70-6644-284B003FF3A0}"/>
              </a:ext>
            </a:extLst>
          </p:cNvPr>
          <p:cNvSpPr/>
          <p:nvPr/>
        </p:nvSpPr>
        <p:spPr bwMode="white">
          <a:xfrm>
            <a:off x="6634285" y="4940412"/>
            <a:ext cx="838095" cy="372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0D261CC-EC53-E063-AD16-A9DC65AB373E}"/>
              </a:ext>
            </a:extLst>
          </p:cNvPr>
          <p:cNvSpPr/>
          <p:nvPr/>
        </p:nvSpPr>
        <p:spPr bwMode="white">
          <a:xfrm>
            <a:off x="10929523" y="4940412"/>
            <a:ext cx="428571" cy="381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2F01641-24B0-9AB4-6A2D-74DFA686AE4A}"/>
              </a:ext>
            </a:extLst>
          </p:cNvPr>
          <p:cNvSpPr/>
          <p:nvPr/>
        </p:nvSpPr>
        <p:spPr bwMode="white">
          <a:xfrm>
            <a:off x="1758095" y="5713107"/>
            <a:ext cx="6542857" cy="381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998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851F66-98FB-BEB0-530B-005B8C6294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7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9FFF8E8-2672-E826-5F29-1768074B1650}"/>
              </a:ext>
            </a:extLst>
          </p:cNvPr>
          <p:cNvSpPr/>
          <p:nvPr/>
        </p:nvSpPr>
        <p:spPr bwMode="white">
          <a:xfrm>
            <a:off x="1559496" y="2611085"/>
            <a:ext cx="9760503" cy="390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F71CC0D-F514-7625-66FE-FFBCF886B297}"/>
              </a:ext>
            </a:extLst>
          </p:cNvPr>
          <p:cNvSpPr/>
          <p:nvPr/>
        </p:nvSpPr>
        <p:spPr bwMode="white">
          <a:xfrm>
            <a:off x="1110476" y="3382979"/>
            <a:ext cx="10209523" cy="400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D5457D6-6BB5-39F8-9E92-F8BBF80314EA}"/>
              </a:ext>
            </a:extLst>
          </p:cNvPr>
          <p:cNvSpPr/>
          <p:nvPr/>
        </p:nvSpPr>
        <p:spPr bwMode="white">
          <a:xfrm>
            <a:off x="1129523" y="4077072"/>
            <a:ext cx="10190476" cy="478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9CE411A-3FA8-90A6-3905-98B7614866D0}"/>
              </a:ext>
            </a:extLst>
          </p:cNvPr>
          <p:cNvSpPr/>
          <p:nvPr/>
        </p:nvSpPr>
        <p:spPr bwMode="white">
          <a:xfrm>
            <a:off x="1129523" y="4955358"/>
            <a:ext cx="2647619" cy="381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7982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0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0AA553-3B9C-28AC-22B1-1E6DC6A802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82133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565B3E-8165-0D96-E2E1-18144F1FB4A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50"/>
          <a:stretch/>
        </p:blipFill>
        <p:spPr>
          <a:xfrm>
            <a:off x="719999" y="765333"/>
            <a:ext cx="9792000" cy="6051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87117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B8C78F-9F97-F4A1-2A65-CF9BA6128C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99" y="692689"/>
            <a:ext cx="9540000" cy="60925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8B45CA-5558-6523-2664-4E74D9EF2A56}"/>
              </a:ext>
            </a:extLst>
          </p:cNvPr>
          <p:cNvSpPr/>
          <p:nvPr/>
        </p:nvSpPr>
        <p:spPr bwMode="white">
          <a:xfrm>
            <a:off x="8775933" y="3852000"/>
            <a:ext cx="1424523" cy="207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1B7D4E8-C709-DA2E-05B1-5632FB3D0AA8}"/>
              </a:ext>
            </a:extLst>
          </p:cNvPr>
          <p:cNvSpPr/>
          <p:nvPr/>
        </p:nvSpPr>
        <p:spPr bwMode="white">
          <a:xfrm>
            <a:off x="688186" y="4536000"/>
            <a:ext cx="9504000" cy="1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2C75BA7-94B5-CA24-1F99-8ACE8177A447}"/>
              </a:ext>
            </a:extLst>
          </p:cNvPr>
          <p:cNvSpPr/>
          <p:nvPr/>
        </p:nvSpPr>
        <p:spPr bwMode="white">
          <a:xfrm>
            <a:off x="688186" y="5220000"/>
            <a:ext cx="9468000" cy="1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77152AA-F8DF-45FD-30AC-F867936F7E48}"/>
              </a:ext>
            </a:extLst>
          </p:cNvPr>
          <p:cNvSpPr/>
          <p:nvPr/>
        </p:nvSpPr>
        <p:spPr bwMode="white">
          <a:xfrm>
            <a:off x="688185" y="5912552"/>
            <a:ext cx="9432000" cy="1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F0F8C46-828C-3BBE-B5A9-ED697BD64B7C}"/>
              </a:ext>
            </a:extLst>
          </p:cNvPr>
          <p:cNvSpPr/>
          <p:nvPr/>
        </p:nvSpPr>
        <p:spPr bwMode="white">
          <a:xfrm>
            <a:off x="688186" y="6588000"/>
            <a:ext cx="8028000" cy="1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8005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DD34C8-F1A7-0548-C338-5BB0A23119B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329"/>
          <a:stretch/>
        </p:blipFill>
        <p:spPr>
          <a:xfrm>
            <a:off x="1416080" y="1036813"/>
            <a:ext cx="9792488" cy="61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7662C8C-BB48-9AFF-29C6-4B130A8B257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650449"/>
            <a:ext cx="10800000" cy="336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22634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B5E1F9-A9B3-043F-14DD-4D2E5B1185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19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08168DA-569D-501E-EF25-BF4B54E6110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540856"/>
            <a:ext cx="10800000" cy="816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68431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D87F39-BCE4-00A8-3564-3CA80750B3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3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B9AFBC-F473-A624-463B-5458AE96CAF5}"/>
              </a:ext>
            </a:extLst>
          </p:cNvPr>
          <p:cNvSpPr/>
          <p:nvPr/>
        </p:nvSpPr>
        <p:spPr bwMode="white">
          <a:xfrm>
            <a:off x="1539047" y="2596627"/>
            <a:ext cx="9009523" cy="391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263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F21F8E-F968-6EA7-03C6-A4EFE4F591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465B2B-2284-3DDC-26E6-235E5CF7CA67}"/>
              </a:ext>
            </a:extLst>
          </p:cNvPr>
          <p:cNvSpPr/>
          <p:nvPr/>
        </p:nvSpPr>
        <p:spPr bwMode="white">
          <a:xfrm>
            <a:off x="5443809" y="1868486"/>
            <a:ext cx="276190" cy="295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9125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ACBCF3-971C-D94C-BD1D-8B0D2E4E90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8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AD3AB4-06E1-B23A-FB1D-B3F31A9C5748}"/>
              </a:ext>
            </a:extLst>
          </p:cNvPr>
          <p:cNvSpPr/>
          <p:nvPr/>
        </p:nvSpPr>
        <p:spPr bwMode="white">
          <a:xfrm>
            <a:off x="1567619" y="1820611"/>
            <a:ext cx="9752380" cy="390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F483492-B467-C703-4F59-969CFA39449F}"/>
              </a:ext>
            </a:extLst>
          </p:cNvPr>
          <p:cNvSpPr/>
          <p:nvPr/>
        </p:nvSpPr>
        <p:spPr bwMode="white">
          <a:xfrm>
            <a:off x="1110476" y="2602479"/>
            <a:ext cx="10209523" cy="381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43875D7-9ADA-EF4F-6D08-6DF42D841DF3}"/>
              </a:ext>
            </a:extLst>
          </p:cNvPr>
          <p:cNvSpPr/>
          <p:nvPr/>
        </p:nvSpPr>
        <p:spPr bwMode="white">
          <a:xfrm>
            <a:off x="1158095" y="3374811"/>
            <a:ext cx="7542857" cy="390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6514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FCCBF3-6FB3-0DE2-FEB1-4B04A37D29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3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C05EDC-0FE6-0749-A124-D46FD474FEB0}"/>
              </a:ext>
            </a:extLst>
          </p:cNvPr>
          <p:cNvSpPr/>
          <p:nvPr/>
        </p:nvSpPr>
        <p:spPr bwMode="white">
          <a:xfrm>
            <a:off x="4748571" y="1829293"/>
            <a:ext cx="838095" cy="361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6A08643-BB4F-10AC-777D-F013264CA622}"/>
              </a:ext>
            </a:extLst>
          </p:cNvPr>
          <p:cNvSpPr/>
          <p:nvPr/>
        </p:nvSpPr>
        <p:spPr bwMode="white">
          <a:xfrm>
            <a:off x="3786666" y="2572281"/>
            <a:ext cx="847619" cy="352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E6B5809-802F-9FAF-079A-FB74738B2FD1}"/>
              </a:ext>
            </a:extLst>
          </p:cNvPr>
          <p:cNvSpPr/>
          <p:nvPr/>
        </p:nvSpPr>
        <p:spPr bwMode="white">
          <a:xfrm>
            <a:off x="8224761" y="2572281"/>
            <a:ext cx="828571" cy="390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7B60F83-1543-86A7-C66C-35B04A3493E2}"/>
              </a:ext>
            </a:extLst>
          </p:cNvPr>
          <p:cNvSpPr/>
          <p:nvPr/>
        </p:nvSpPr>
        <p:spPr bwMode="white">
          <a:xfrm>
            <a:off x="9472380" y="3324794"/>
            <a:ext cx="819047" cy="381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0166D9D-0770-534B-E651-6F9D429AD91E}"/>
              </a:ext>
            </a:extLst>
          </p:cNvPr>
          <p:cNvSpPr/>
          <p:nvPr/>
        </p:nvSpPr>
        <p:spPr bwMode="white">
          <a:xfrm>
            <a:off x="6691428" y="4077308"/>
            <a:ext cx="790476" cy="361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02C3AED-5CF7-8ACE-2745-FE459BFD1A91}"/>
              </a:ext>
            </a:extLst>
          </p:cNvPr>
          <p:cNvSpPr/>
          <p:nvPr/>
        </p:nvSpPr>
        <p:spPr bwMode="white">
          <a:xfrm>
            <a:off x="2786666" y="4839346"/>
            <a:ext cx="761904" cy="361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53885B3-2E9E-5F88-DB5E-1A8DCCDEBE71}"/>
              </a:ext>
            </a:extLst>
          </p:cNvPr>
          <p:cNvSpPr/>
          <p:nvPr/>
        </p:nvSpPr>
        <p:spPr bwMode="white">
          <a:xfrm>
            <a:off x="9700952" y="4839346"/>
            <a:ext cx="847619" cy="352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7265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62B0B1-DCB9-6131-4E6D-0FA71AC37E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818397-E592-987D-1C1D-F0F9C044C877}"/>
              </a:ext>
            </a:extLst>
          </p:cNvPr>
          <p:cNvSpPr/>
          <p:nvPr/>
        </p:nvSpPr>
        <p:spPr bwMode="white">
          <a:xfrm>
            <a:off x="4262857" y="1839111"/>
            <a:ext cx="1704761" cy="390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345346-0F14-D98E-1D0F-5951E6000A42}"/>
              </a:ext>
            </a:extLst>
          </p:cNvPr>
          <p:cNvSpPr/>
          <p:nvPr/>
        </p:nvSpPr>
        <p:spPr bwMode="white">
          <a:xfrm>
            <a:off x="7967619" y="1848640"/>
            <a:ext cx="1704761" cy="352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1737BF5-2307-B850-6990-BF63B91056AF}"/>
              </a:ext>
            </a:extLst>
          </p:cNvPr>
          <p:cNvSpPr/>
          <p:nvPr/>
        </p:nvSpPr>
        <p:spPr bwMode="white">
          <a:xfrm>
            <a:off x="8700952" y="2658580"/>
            <a:ext cx="342857" cy="295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0220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C2F697-F5FA-7313-E49E-EE6CB2B1CE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55E80E-D205-B5A6-4A1E-72F1D7573178}"/>
              </a:ext>
            </a:extLst>
          </p:cNvPr>
          <p:cNvSpPr/>
          <p:nvPr/>
        </p:nvSpPr>
        <p:spPr bwMode="white">
          <a:xfrm>
            <a:off x="5272380" y="1839431"/>
            <a:ext cx="2076190" cy="381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A598F60-E1A9-CD79-5FE5-6E4EF57332CD}"/>
              </a:ext>
            </a:extLst>
          </p:cNvPr>
          <p:cNvSpPr/>
          <p:nvPr/>
        </p:nvSpPr>
        <p:spPr bwMode="white">
          <a:xfrm>
            <a:off x="8624761" y="1839431"/>
            <a:ext cx="2066666" cy="381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9FFDA1D-7955-0BD7-8A31-58217B88460F}"/>
              </a:ext>
            </a:extLst>
          </p:cNvPr>
          <p:cNvSpPr/>
          <p:nvPr/>
        </p:nvSpPr>
        <p:spPr bwMode="white">
          <a:xfrm>
            <a:off x="2796190" y="2621073"/>
            <a:ext cx="2142857" cy="381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8CC9454-F7C0-3D62-7CF1-E060B3A00CB4}"/>
              </a:ext>
            </a:extLst>
          </p:cNvPr>
          <p:cNvSpPr/>
          <p:nvPr/>
        </p:nvSpPr>
        <p:spPr bwMode="white">
          <a:xfrm>
            <a:off x="6348571" y="2621073"/>
            <a:ext cx="1228571" cy="381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B00DA33-1D90-35DC-9A3E-A5B4C222F631}"/>
              </a:ext>
            </a:extLst>
          </p:cNvPr>
          <p:cNvSpPr/>
          <p:nvPr/>
        </p:nvSpPr>
        <p:spPr bwMode="white">
          <a:xfrm>
            <a:off x="1529523" y="3393182"/>
            <a:ext cx="9790476" cy="390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59E5018-7F82-E7C2-0F1E-CE5A03B415FC}"/>
              </a:ext>
            </a:extLst>
          </p:cNvPr>
          <p:cNvSpPr/>
          <p:nvPr/>
        </p:nvSpPr>
        <p:spPr bwMode="white">
          <a:xfrm>
            <a:off x="1120000" y="4165292"/>
            <a:ext cx="4676190" cy="390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5877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97C4BF-2CB8-CEE8-60F5-BC3B5F3AF1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6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15762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F0ABC0-CB8F-24C1-54D9-C6E136AC5B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1096CE-F0A4-1A91-CAE8-7CB2AA955DB0}"/>
              </a:ext>
            </a:extLst>
          </p:cNvPr>
          <p:cNvSpPr/>
          <p:nvPr/>
        </p:nvSpPr>
        <p:spPr bwMode="white">
          <a:xfrm>
            <a:off x="8196190" y="1830575"/>
            <a:ext cx="266666" cy="295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8151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A07AE7-4FA9-B11E-88BC-C0025D70E6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3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7DD5B8-147E-DA62-4A98-FBE45E7E88B6}"/>
              </a:ext>
            </a:extLst>
          </p:cNvPr>
          <p:cNvSpPr/>
          <p:nvPr/>
        </p:nvSpPr>
        <p:spPr bwMode="white">
          <a:xfrm>
            <a:off x="8996190" y="1067299"/>
            <a:ext cx="304761" cy="295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2961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1E3C96-D21A-5414-D03E-248E8B53C8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80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5A2F39-1DF9-5AEC-985C-69E5FF1AA04F}"/>
              </a:ext>
            </a:extLst>
          </p:cNvPr>
          <p:cNvSpPr/>
          <p:nvPr/>
        </p:nvSpPr>
        <p:spPr bwMode="white">
          <a:xfrm>
            <a:off x="8577142" y="1067880"/>
            <a:ext cx="295238" cy="2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A86ACB1-5238-4D88-FC6D-76908A7E430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2448561"/>
            <a:ext cx="10800000" cy="3884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54908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98A189-AE78-00F9-C1DD-6DB60A05E6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97F83B-350C-1FC3-15C0-08B1685B5E39}"/>
              </a:ext>
            </a:extLst>
          </p:cNvPr>
          <p:cNvSpPr/>
          <p:nvPr/>
        </p:nvSpPr>
        <p:spPr bwMode="white">
          <a:xfrm>
            <a:off x="7329523" y="1877238"/>
            <a:ext cx="342858" cy="295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328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861F82-BC83-016B-9A9B-CE5D399B00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2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49354D-D31C-C422-C2A4-9993835BA6E0}"/>
              </a:ext>
            </a:extLst>
          </p:cNvPr>
          <p:cNvSpPr/>
          <p:nvPr/>
        </p:nvSpPr>
        <p:spPr bwMode="white">
          <a:xfrm>
            <a:off x="7777142" y="1067335"/>
            <a:ext cx="266666" cy="295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561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608CBA-AFA5-21A7-D10B-85BD338A51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2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ECCBBF-917A-F291-0425-D3CE5E609CBA}"/>
              </a:ext>
            </a:extLst>
          </p:cNvPr>
          <p:cNvSpPr/>
          <p:nvPr/>
        </p:nvSpPr>
        <p:spPr bwMode="white">
          <a:xfrm>
            <a:off x="1567619" y="3394076"/>
            <a:ext cx="6961904" cy="390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35A302E-99DF-4E65-50B1-09A132D427E5}"/>
              </a:ext>
            </a:extLst>
          </p:cNvPr>
          <p:cNvSpPr/>
          <p:nvPr/>
        </p:nvSpPr>
        <p:spPr bwMode="white">
          <a:xfrm>
            <a:off x="1548570" y="4869161"/>
            <a:ext cx="8435861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7983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2023-12-25T03:30:09Z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