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8" r:id="rId4"/>
    <p:sldId id="337" r:id="rId5"/>
    <p:sldId id="335" r:id="rId6"/>
    <p:sldId id="334" r:id="rId7"/>
    <p:sldId id="333" r:id="rId8"/>
    <p:sldId id="332" r:id="rId9"/>
    <p:sldId id="331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2219325"/>
            <a:ext cx="850582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7FDF5-96B0-F8AD-4EBC-DDE5141766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8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A9B420A-1C68-3001-3CDB-D894857537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12209"/>
            <a:ext cx="10800000" cy="3197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295A82-9852-37B8-7F56-8EE2A46BE1BE}"/>
              </a:ext>
            </a:extLst>
          </p:cNvPr>
          <p:cNvSpPr/>
          <p:nvPr/>
        </p:nvSpPr>
        <p:spPr bwMode="white">
          <a:xfrm>
            <a:off x="4662857" y="3188557"/>
            <a:ext cx="219047" cy="2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D3AFA5-687E-7A84-7144-844C6529809D}"/>
              </a:ext>
            </a:extLst>
          </p:cNvPr>
          <p:cNvSpPr/>
          <p:nvPr/>
        </p:nvSpPr>
        <p:spPr bwMode="white">
          <a:xfrm>
            <a:off x="1224761" y="4753711"/>
            <a:ext cx="9923809" cy="25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064DB7-3551-F77A-CD51-30C4C9C2C4ED}"/>
              </a:ext>
            </a:extLst>
          </p:cNvPr>
          <p:cNvSpPr/>
          <p:nvPr/>
        </p:nvSpPr>
        <p:spPr bwMode="white">
          <a:xfrm>
            <a:off x="1234285" y="5564918"/>
            <a:ext cx="10323810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43438C-6875-2274-3086-5615140753C5}"/>
              </a:ext>
            </a:extLst>
          </p:cNvPr>
          <p:cNvSpPr/>
          <p:nvPr/>
        </p:nvSpPr>
        <p:spPr bwMode="white">
          <a:xfrm>
            <a:off x="977142" y="5965750"/>
            <a:ext cx="9657142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10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839C3-3293-80A2-BD51-B3B85C271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201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61AB1B-45C1-9EBF-2BA9-908C50645F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322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0EEFB-B697-2434-DBB2-971171BAFD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3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C01478-D1EF-5B88-DCD7-4113315806E2}"/>
              </a:ext>
            </a:extLst>
          </p:cNvPr>
          <p:cNvSpPr/>
          <p:nvPr/>
        </p:nvSpPr>
        <p:spPr bwMode="white">
          <a:xfrm>
            <a:off x="8100952" y="1029205"/>
            <a:ext cx="552380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E5D838-CD0A-8C66-DC5C-3ECF88721FDB}"/>
              </a:ext>
            </a:extLst>
          </p:cNvPr>
          <p:cNvSpPr/>
          <p:nvPr/>
        </p:nvSpPr>
        <p:spPr bwMode="white">
          <a:xfrm>
            <a:off x="11215238" y="1029205"/>
            <a:ext cx="342857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D58890-C0BF-A0CC-1BBD-F2195AF0687A}"/>
              </a:ext>
            </a:extLst>
          </p:cNvPr>
          <p:cNvSpPr/>
          <p:nvPr/>
        </p:nvSpPr>
        <p:spPr bwMode="white">
          <a:xfrm>
            <a:off x="986666" y="1429647"/>
            <a:ext cx="247619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4CAA3C-A1B4-7915-9927-4C6F2E73336F}"/>
              </a:ext>
            </a:extLst>
          </p:cNvPr>
          <p:cNvSpPr/>
          <p:nvPr/>
        </p:nvSpPr>
        <p:spPr bwMode="white">
          <a:xfrm>
            <a:off x="5034285" y="1839623"/>
            <a:ext cx="561904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D7E207-1FDE-7420-1B18-C8B607BCDFDF}"/>
              </a:ext>
            </a:extLst>
          </p:cNvPr>
          <p:cNvSpPr/>
          <p:nvPr/>
        </p:nvSpPr>
        <p:spPr bwMode="white">
          <a:xfrm>
            <a:off x="6758095" y="1839623"/>
            <a:ext cx="523809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B1D0B5-95E6-0F2A-E3D9-9C6754D04939}"/>
              </a:ext>
            </a:extLst>
          </p:cNvPr>
          <p:cNvSpPr/>
          <p:nvPr/>
        </p:nvSpPr>
        <p:spPr bwMode="white">
          <a:xfrm>
            <a:off x="8520000" y="1830089"/>
            <a:ext cx="514285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08AF18-6B22-D454-CB85-D5A0959EF403}"/>
              </a:ext>
            </a:extLst>
          </p:cNvPr>
          <p:cNvSpPr/>
          <p:nvPr/>
        </p:nvSpPr>
        <p:spPr bwMode="white">
          <a:xfrm>
            <a:off x="4079776" y="3822763"/>
            <a:ext cx="2104761" cy="2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67DC3B-2F86-A784-51EF-57B09C925283}"/>
              </a:ext>
            </a:extLst>
          </p:cNvPr>
          <p:cNvSpPr/>
          <p:nvPr/>
        </p:nvSpPr>
        <p:spPr bwMode="white">
          <a:xfrm>
            <a:off x="7171316" y="3832298"/>
            <a:ext cx="1066666" cy="2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DF3E7B-7767-01C3-74C4-2F6AADB408F9}"/>
              </a:ext>
            </a:extLst>
          </p:cNvPr>
          <p:cNvSpPr/>
          <p:nvPr/>
        </p:nvSpPr>
        <p:spPr bwMode="white">
          <a:xfrm>
            <a:off x="9269967" y="3844228"/>
            <a:ext cx="1638095" cy="2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5B4DCE-7461-7015-1976-D42041C9E59F}"/>
              </a:ext>
            </a:extLst>
          </p:cNvPr>
          <p:cNvSpPr/>
          <p:nvPr/>
        </p:nvSpPr>
        <p:spPr bwMode="white">
          <a:xfrm>
            <a:off x="4043809" y="4070656"/>
            <a:ext cx="1685714" cy="2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C2E38C1-1E57-C288-672F-37B9BA739A14}"/>
              </a:ext>
            </a:extLst>
          </p:cNvPr>
          <p:cNvSpPr/>
          <p:nvPr/>
        </p:nvSpPr>
        <p:spPr bwMode="white">
          <a:xfrm>
            <a:off x="7158095" y="4051587"/>
            <a:ext cx="1057142" cy="2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CF765AC-326B-ED45-C67C-16C067833D77}"/>
              </a:ext>
            </a:extLst>
          </p:cNvPr>
          <p:cNvSpPr/>
          <p:nvPr/>
        </p:nvSpPr>
        <p:spPr bwMode="white">
          <a:xfrm>
            <a:off x="9224761" y="4061121"/>
            <a:ext cx="1523809" cy="2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5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559BB1-C8B7-DF7C-C81B-98C52658B2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1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E21B7B-4919-5E00-E86B-4FD5C83F22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03552"/>
            <a:ext cx="10800000" cy="3228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4C361-04D8-FF26-6727-715A6CD8EF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/>
          <p:cNvSpPr/>
          <p:nvPr/>
        </p:nvSpPr>
        <p:spPr>
          <a:xfrm>
            <a:off x="7104112" y="2636912"/>
            <a:ext cx="441588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75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C3D98-6A6B-E79B-0486-BA3367815D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3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10290C-AA95-E921-BB38-A18D2315EC41}"/>
              </a:ext>
            </a:extLst>
          </p:cNvPr>
          <p:cNvSpPr/>
          <p:nvPr/>
        </p:nvSpPr>
        <p:spPr bwMode="white">
          <a:xfrm>
            <a:off x="4100952" y="1057802"/>
            <a:ext cx="295238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D2637F-D527-B917-DD7F-38098A4B51B7}"/>
              </a:ext>
            </a:extLst>
          </p:cNvPr>
          <p:cNvSpPr/>
          <p:nvPr/>
        </p:nvSpPr>
        <p:spPr bwMode="white">
          <a:xfrm>
            <a:off x="5948571" y="2201841"/>
            <a:ext cx="542857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BE64F8-D40E-6862-99B8-699800E8A38E}"/>
              </a:ext>
            </a:extLst>
          </p:cNvPr>
          <p:cNvSpPr/>
          <p:nvPr/>
        </p:nvSpPr>
        <p:spPr bwMode="white">
          <a:xfrm>
            <a:off x="8053333" y="2201841"/>
            <a:ext cx="542857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36DBFD-61FF-1D0E-9FC6-064AADF3ECDC}"/>
              </a:ext>
            </a:extLst>
          </p:cNvPr>
          <p:cNvSpPr/>
          <p:nvPr/>
        </p:nvSpPr>
        <p:spPr bwMode="white">
          <a:xfrm>
            <a:off x="8539047" y="2897797"/>
            <a:ext cx="3019047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6AE587-B173-1141-B8DD-DD848F495D1E}"/>
              </a:ext>
            </a:extLst>
          </p:cNvPr>
          <p:cNvSpPr/>
          <p:nvPr/>
        </p:nvSpPr>
        <p:spPr bwMode="white">
          <a:xfrm>
            <a:off x="986666" y="3364946"/>
            <a:ext cx="1552380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FFF87A9-E575-B759-7B52-CA30F02B10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55826"/>
            <a:ext cx="10800000" cy="2690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65EEAA-4CDB-9731-F42C-53F3202D8EBF}"/>
              </a:ext>
            </a:extLst>
          </p:cNvPr>
          <p:cNvSpPr/>
          <p:nvPr/>
        </p:nvSpPr>
        <p:spPr bwMode="white">
          <a:xfrm>
            <a:off x="1615238" y="5673346"/>
            <a:ext cx="9942857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C528EB-05B0-9756-69B1-C2F7C0372EF4}"/>
              </a:ext>
            </a:extLst>
          </p:cNvPr>
          <p:cNvSpPr/>
          <p:nvPr/>
        </p:nvSpPr>
        <p:spPr bwMode="white">
          <a:xfrm>
            <a:off x="1377142" y="6131261"/>
            <a:ext cx="7952380" cy="25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01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67FF1C-D93A-AA55-99E6-4BC42A9281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9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999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8B4B0E-BEF8-74B1-3F41-DB037F34DB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0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886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850E8-4EDA-B7BD-8058-EE9F1E088C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404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5E20AD-F0A9-09FC-4241-57896AFC7E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8B0C77-34DB-277A-509F-FA71C0DDEACD}"/>
              </a:ext>
            </a:extLst>
          </p:cNvPr>
          <p:cNvSpPr/>
          <p:nvPr/>
        </p:nvSpPr>
        <p:spPr bwMode="white">
          <a:xfrm>
            <a:off x="2415238" y="1438895"/>
            <a:ext cx="4961904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AED7D8-8FE3-ACE9-2DF6-6239D6981F77}"/>
              </a:ext>
            </a:extLst>
          </p:cNvPr>
          <p:cNvSpPr/>
          <p:nvPr/>
        </p:nvSpPr>
        <p:spPr bwMode="white">
          <a:xfrm>
            <a:off x="8329523" y="2858638"/>
            <a:ext cx="542857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C0DBF8-3491-7198-4E12-AD091CE332DE}"/>
              </a:ext>
            </a:extLst>
          </p:cNvPr>
          <p:cNvSpPr/>
          <p:nvPr/>
        </p:nvSpPr>
        <p:spPr bwMode="white">
          <a:xfrm>
            <a:off x="3862857" y="3316005"/>
            <a:ext cx="3009523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F10670-C56A-FB89-8BE3-2ADBB8EAE061}"/>
              </a:ext>
            </a:extLst>
          </p:cNvPr>
          <p:cNvSpPr/>
          <p:nvPr/>
        </p:nvSpPr>
        <p:spPr bwMode="white">
          <a:xfrm>
            <a:off x="8348571" y="3782900"/>
            <a:ext cx="552380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4AD435-0EFF-B72E-2D81-88AD012919C9}"/>
              </a:ext>
            </a:extLst>
          </p:cNvPr>
          <p:cNvSpPr/>
          <p:nvPr/>
        </p:nvSpPr>
        <p:spPr bwMode="white">
          <a:xfrm>
            <a:off x="4424761" y="4240267"/>
            <a:ext cx="1857142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80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E462D-F0AB-85D8-B52E-FCD779134D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4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6B960B-A7F6-67F7-A2AA-FB3825837445}"/>
              </a:ext>
            </a:extLst>
          </p:cNvPr>
          <p:cNvSpPr/>
          <p:nvPr/>
        </p:nvSpPr>
        <p:spPr bwMode="white">
          <a:xfrm>
            <a:off x="4881904" y="1038976"/>
            <a:ext cx="542857" cy="24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6B9462-D408-EE98-61E5-486C9863CE75}"/>
              </a:ext>
            </a:extLst>
          </p:cNvPr>
          <p:cNvSpPr/>
          <p:nvPr/>
        </p:nvSpPr>
        <p:spPr bwMode="white">
          <a:xfrm>
            <a:off x="1224761" y="1890531"/>
            <a:ext cx="10333333" cy="25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A047AE-36C4-422F-AB22-4D10030651E0}"/>
              </a:ext>
            </a:extLst>
          </p:cNvPr>
          <p:cNvSpPr/>
          <p:nvPr/>
        </p:nvSpPr>
        <p:spPr bwMode="white">
          <a:xfrm>
            <a:off x="967619" y="2321092"/>
            <a:ext cx="2228571" cy="22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252319D-D885-C288-8ED0-8D5258E4CC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2850288"/>
            <a:ext cx="10800000" cy="1610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96EB30-3588-1E2B-CFBD-867FB8ECE6FF}"/>
              </a:ext>
            </a:extLst>
          </p:cNvPr>
          <p:cNvSpPr/>
          <p:nvPr/>
        </p:nvSpPr>
        <p:spPr bwMode="white">
          <a:xfrm>
            <a:off x="1234284" y="3298109"/>
            <a:ext cx="10323810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1BB66E-3151-C3E8-1454-B789E96C8AD5}"/>
              </a:ext>
            </a:extLst>
          </p:cNvPr>
          <p:cNvSpPr/>
          <p:nvPr/>
        </p:nvSpPr>
        <p:spPr bwMode="white">
          <a:xfrm>
            <a:off x="986665" y="3698290"/>
            <a:ext cx="10571429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47B8CB-63D2-2F56-B146-BE1DA0726F8F}"/>
              </a:ext>
            </a:extLst>
          </p:cNvPr>
          <p:cNvSpPr/>
          <p:nvPr/>
        </p:nvSpPr>
        <p:spPr bwMode="white">
          <a:xfrm>
            <a:off x="986665" y="4108000"/>
            <a:ext cx="3390476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36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2023-12-25T07:55:26Z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