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56" r:id="rId3"/>
    <p:sldId id="355" r:id="rId4"/>
    <p:sldId id="354" r:id="rId5"/>
    <p:sldId id="353" r:id="rId6"/>
    <p:sldId id="352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4" r:id="rId23"/>
    <p:sldId id="333" r:id="rId24"/>
    <p:sldId id="332" r:id="rId25"/>
    <p:sldId id="331" r:id="rId26"/>
    <p:sldId id="330" r:id="rId27"/>
    <p:sldId id="328" r:id="rId28"/>
    <p:sldId id="326" r:id="rId29"/>
    <p:sldId id="325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E58BC3-78B7-C257-7AB9-95780A54404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20"/>
          <a:stretch/>
        </p:blipFill>
        <p:spPr>
          <a:xfrm>
            <a:off x="2543904" y="3008660"/>
            <a:ext cx="7104192" cy="840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C9A604-68CD-BAF7-9F66-6F494090E9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87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09F7DC-CE51-76DD-669C-5A02B7501E8A}"/>
              </a:ext>
            </a:extLst>
          </p:cNvPr>
          <p:cNvSpPr/>
          <p:nvPr/>
        </p:nvSpPr>
        <p:spPr bwMode="white">
          <a:xfrm>
            <a:off x="1527576" y="2541200"/>
            <a:ext cx="9690916" cy="385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92D944-9D53-2B27-C914-9FA9835BD6A4}"/>
              </a:ext>
            </a:extLst>
          </p:cNvPr>
          <p:cNvSpPr/>
          <p:nvPr/>
        </p:nvSpPr>
        <p:spPr bwMode="white">
          <a:xfrm>
            <a:off x="1133178" y="3283517"/>
            <a:ext cx="3408723" cy="385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6DBBEF-E020-2C93-F629-2352E70A0490}"/>
              </a:ext>
            </a:extLst>
          </p:cNvPr>
          <p:cNvSpPr/>
          <p:nvPr/>
        </p:nvSpPr>
        <p:spPr bwMode="white">
          <a:xfrm>
            <a:off x="2532351" y="5501070"/>
            <a:ext cx="4432279" cy="385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58C0DA8-A864-D2B4-F0B5-F80D6E5F1885}"/>
              </a:ext>
            </a:extLst>
          </p:cNvPr>
          <p:cNvSpPr/>
          <p:nvPr/>
        </p:nvSpPr>
        <p:spPr bwMode="white">
          <a:xfrm>
            <a:off x="7969406" y="5510466"/>
            <a:ext cx="3249086" cy="385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0659F4D-7A10-E03C-67DC-22317EF19A5E}"/>
              </a:ext>
            </a:extLst>
          </p:cNvPr>
          <p:cNvSpPr/>
          <p:nvPr/>
        </p:nvSpPr>
        <p:spPr bwMode="white">
          <a:xfrm>
            <a:off x="1151959" y="6243386"/>
            <a:ext cx="1568200" cy="375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530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375D9B-4A11-1DDC-449D-AB0D32CAD5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2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6CC78B-34B2-4708-919D-A9DA2D17BCD7}"/>
              </a:ext>
            </a:extLst>
          </p:cNvPr>
          <p:cNvSpPr/>
          <p:nvPr/>
        </p:nvSpPr>
        <p:spPr bwMode="white">
          <a:xfrm>
            <a:off x="7378585" y="2488276"/>
            <a:ext cx="3001443" cy="369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888316-E5AC-2179-2AB7-CA2853D81638}"/>
              </a:ext>
            </a:extLst>
          </p:cNvPr>
          <p:cNvSpPr/>
          <p:nvPr/>
        </p:nvSpPr>
        <p:spPr bwMode="white">
          <a:xfrm>
            <a:off x="1541933" y="3209431"/>
            <a:ext cx="2770562" cy="37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ACE864-B1A9-5A0A-F94C-39928EAC988A}"/>
              </a:ext>
            </a:extLst>
          </p:cNvPr>
          <p:cNvSpPr/>
          <p:nvPr/>
        </p:nvSpPr>
        <p:spPr bwMode="white">
          <a:xfrm>
            <a:off x="3499797" y="5400635"/>
            <a:ext cx="2825974" cy="37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5DCC52-74BC-3563-E3A2-64C35611D1A7}"/>
              </a:ext>
            </a:extLst>
          </p:cNvPr>
          <p:cNvSpPr/>
          <p:nvPr/>
        </p:nvSpPr>
        <p:spPr bwMode="white">
          <a:xfrm>
            <a:off x="7600230" y="5391390"/>
            <a:ext cx="2789033" cy="369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1738B1-53C0-4D73-D381-9C4C401B4F26}"/>
              </a:ext>
            </a:extLst>
          </p:cNvPr>
          <p:cNvSpPr/>
          <p:nvPr/>
        </p:nvSpPr>
        <p:spPr bwMode="white">
          <a:xfrm>
            <a:off x="1504992" y="6131036"/>
            <a:ext cx="2789033" cy="37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473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2DE689-A4B6-19A9-DD09-D1279C2266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1BC300-F210-741E-A59C-BBE85BEB0F54}"/>
              </a:ext>
            </a:extLst>
          </p:cNvPr>
          <p:cNvSpPr/>
          <p:nvPr/>
        </p:nvSpPr>
        <p:spPr bwMode="white">
          <a:xfrm>
            <a:off x="10958095" y="1868734"/>
            <a:ext cx="409523" cy="34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B2C2D7-BA94-85ED-0609-CD26CE2DC5CC}"/>
              </a:ext>
            </a:extLst>
          </p:cNvPr>
          <p:cNvSpPr/>
          <p:nvPr/>
        </p:nvSpPr>
        <p:spPr bwMode="white">
          <a:xfrm>
            <a:off x="1129523" y="2603292"/>
            <a:ext cx="1657142" cy="381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F3B81E-9851-143D-3AB6-58CD2B762209}"/>
              </a:ext>
            </a:extLst>
          </p:cNvPr>
          <p:cNvSpPr/>
          <p:nvPr/>
        </p:nvSpPr>
        <p:spPr bwMode="white">
          <a:xfrm>
            <a:off x="3824761" y="2603292"/>
            <a:ext cx="2038095" cy="381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E33B4C-150F-6D77-0D58-6B8F6EE85CC2}"/>
              </a:ext>
            </a:extLst>
          </p:cNvPr>
          <p:cNvSpPr/>
          <p:nvPr/>
        </p:nvSpPr>
        <p:spPr bwMode="white">
          <a:xfrm>
            <a:off x="1558095" y="4854668"/>
            <a:ext cx="2876190" cy="372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10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A81518-C796-3FDF-CF24-B0DDF561A9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1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2748FC-5EF9-5172-AD3C-843C8033AE87}"/>
              </a:ext>
            </a:extLst>
          </p:cNvPr>
          <p:cNvSpPr/>
          <p:nvPr/>
        </p:nvSpPr>
        <p:spPr bwMode="white">
          <a:xfrm>
            <a:off x="6129523" y="1076858"/>
            <a:ext cx="2885714" cy="352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1D194F-7721-82D5-C885-5516C5400BE4}"/>
              </a:ext>
            </a:extLst>
          </p:cNvPr>
          <p:cNvSpPr/>
          <p:nvPr/>
        </p:nvSpPr>
        <p:spPr bwMode="white">
          <a:xfrm>
            <a:off x="3605714" y="2573475"/>
            <a:ext cx="2228571" cy="362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52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F5069C-1C30-CD63-C006-5CE0EF0A6F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496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F6A11A-0269-624A-5738-4AD96C0163F9}"/>
              </a:ext>
            </a:extLst>
          </p:cNvPr>
          <p:cNvSpPr/>
          <p:nvPr/>
        </p:nvSpPr>
        <p:spPr bwMode="white">
          <a:xfrm>
            <a:off x="2742847" y="5516362"/>
            <a:ext cx="1076677" cy="334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687428-BC9E-7270-D7FB-4BBE3D16EC22}"/>
              </a:ext>
            </a:extLst>
          </p:cNvPr>
          <p:cNvSpPr/>
          <p:nvPr/>
        </p:nvSpPr>
        <p:spPr bwMode="white">
          <a:xfrm>
            <a:off x="7636834" y="5516362"/>
            <a:ext cx="1084833" cy="334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559B03-225E-DFF8-4F1A-FB31BC706156}"/>
              </a:ext>
            </a:extLst>
          </p:cNvPr>
          <p:cNvSpPr/>
          <p:nvPr/>
        </p:nvSpPr>
        <p:spPr bwMode="white">
          <a:xfrm>
            <a:off x="2914137" y="6152736"/>
            <a:ext cx="734098" cy="334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12A2FD-56C7-58B3-E586-C35FB8056664}"/>
              </a:ext>
            </a:extLst>
          </p:cNvPr>
          <p:cNvSpPr/>
          <p:nvPr/>
        </p:nvSpPr>
        <p:spPr bwMode="white">
          <a:xfrm>
            <a:off x="7816280" y="6152736"/>
            <a:ext cx="734098" cy="334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451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DC4C98-6D31-3E83-F07B-8808256DFA3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39"/>
          <a:stretch/>
        </p:blipFill>
        <p:spPr>
          <a:xfrm>
            <a:off x="720000" y="972000"/>
            <a:ext cx="10800000" cy="2961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D67295-8F31-F2E6-B846-6C4BBCF21B84}"/>
              </a:ext>
            </a:extLst>
          </p:cNvPr>
          <p:cNvSpPr/>
          <p:nvPr/>
        </p:nvSpPr>
        <p:spPr bwMode="white">
          <a:xfrm>
            <a:off x="7996190" y="1830423"/>
            <a:ext cx="1676190" cy="371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85BF81-F486-2342-CA4B-41AF74AC4A6C}"/>
              </a:ext>
            </a:extLst>
          </p:cNvPr>
          <p:cNvSpPr/>
          <p:nvPr/>
        </p:nvSpPr>
        <p:spPr bwMode="white">
          <a:xfrm>
            <a:off x="1529523" y="3327896"/>
            <a:ext cx="1666666" cy="371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35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0CD7F2-3FB2-1A20-6A06-A7709219C61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41"/>
          <a:stretch/>
        </p:blipFill>
        <p:spPr>
          <a:xfrm>
            <a:off x="720000" y="1355456"/>
            <a:ext cx="10800000" cy="5457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769BAC-88E6-8A0E-0203-F73B3F529970}"/>
              </a:ext>
            </a:extLst>
          </p:cNvPr>
          <p:cNvSpPr/>
          <p:nvPr/>
        </p:nvSpPr>
        <p:spPr bwMode="white">
          <a:xfrm>
            <a:off x="1358095" y="5329220"/>
            <a:ext cx="9866666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7D26DF-58FE-5732-7E7B-13B7376A3ABF}"/>
              </a:ext>
            </a:extLst>
          </p:cNvPr>
          <p:cNvSpPr/>
          <p:nvPr/>
        </p:nvSpPr>
        <p:spPr bwMode="white">
          <a:xfrm>
            <a:off x="911424" y="6082044"/>
            <a:ext cx="8018099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0DDC4C98-6D31-3E83-F07B-8808256DFA3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361" r="26220"/>
          <a:stretch/>
        </p:blipFill>
        <p:spPr>
          <a:xfrm>
            <a:off x="720000" y="709336"/>
            <a:ext cx="7968288" cy="548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27595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9535A4-EA05-C862-F37F-88FF588BAB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CBC56B-C9EC-9D33-FBFC-2F074FFD48DF}"/>
              </a:ext>
            </a:extLst>
          </p:cNvPr>
          <p:cNvSpPr/>
          <p:nvPr/>
        </p:nvSpPr>
        <p:spPr bwMode="white">
          <a:xfrm>
            <a:off x="8976320" y="1773818"/>
            <a:ext cx="1743679" cy="36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C189D6-0585-5AB9-518D-EECBC3AF314D}"/>
              </a:ext>
            </a:extLst>
          </p:cNvPr>
          <p:cNvSpPr/>
          <p:nvPr/>
        </p:nvSpPr>
        <p:spPr bwMode="white">
          <a:xfrm>
            <a:off x="3224761" y="2489727"/>
            <a:ext cx="5123808" cy="39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35BDD5-6681-1155-1156-1B9454750DB5}"/>
              </a:ext>
            </a:extLst>
          </p:cNvPr>
          <p:cNvSpPr/>
          <p:nvPr/>
        </p:nvSpPr>
        <p:spPr bwMode="white">
          <a:xfrm>
            <a:off x="5396190" y="3215181"/>
            <a:ext cx="1638095" cy="36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3C9A94-102F-EF9A-2EB2-E660B4C285B7}"/>
              </a:ext>
            </a:extLst>
          </p:cNvPr>
          <p:cNvSpPr/>
          <p:nvPr/>
        </p:nvSpPr>
        <p:spPr bwMode="white">
          <a:xfrm>
            <a:off x="8186666" y="3215181"/>
            <a:ext cx="1628571" cy="33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7A9399F-D27A-A332-9E97-43ACA7BE9D47}"/>
              </a:ext>
            </a:extLst>
          </p:cNvPr>
          <p:cNvSpPr/>
          <p:nvPr/>
        </p:nvSpPr>
        <p:spPr bwMode="white">
          <a:xfrm>
            <a:off x="10986666" y="3215181"/>
            <a:ext cx="371428" cy="33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C6DBDC5-81BE-331F-9E59-58982F2EB79D}"/>
              </a:ext>
            </a:extLst>
          </p:cNvPr>
          <p:cNvSpPr/>
          <p:nvPr/>
        </p:nvSpPr>
        <p:spPr bwMode="white">
          <a:xfrm>
            <a:off x="681904" y="3950181"/>
            <a:ext cx="1295238" cy="314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DB9DACF-FEEC-039A-9495-8F556B1A5B2D}"/>
              </a:ext>
            </a:extLst>
          </p:cNvPr>
          <p:cNvSpPr/>
          <p:nvPr/>
        </p:nvSpPr>
        <p:spPr bwMode="white">
          <a:xfrm>
            <a:off x="3224761" y="3921545"/>
            <a:ext cx="1628571" cy="372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287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491A24-47F6-2C9E-19DB-5BAD0BC21A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0111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5F0353-0BCD-8614-2DCE-30A718B6AF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6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655E65-F222-C4C9-97EF-A88249A8E047}"/>
              </a:ext>
            </a:extLst>
          </p:cNvPr>
          <p:cNvSpPr/>
          <p:nvPr/>
        </p:nvSpPr>
        <p:spPr bwMode="white">
          <a:xfrm>
            <a:off x="3596190" y="1783867"/>
            <a:ext cx="3285714" cy="391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64F0A4-EEFC-97B9-08C5-17239A95A287}"/>
              </a:ext>
            </a:extLst>
          </p:cNvPr>
          <p:cNvSpPr/>
          <p:nvPr/>
        </p:nvSpPr>
        <p:spPr bwMode="white">
          <a:xfrm>
            <a:off x="3167619" y="2528875"/>
            <a:ext cx="1657142" cy="353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878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EAAB6E-4C9F-6A53-FED2-1C288D6F02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0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5" y="2477271"/>
            <a:ext cx="648072" cy="51968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2264" y="2477271"/>
            <a:ext cx="658808" cy="52704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51585" y="3250641"/>
            <a:ext cx="452381" cy="39438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6"/>
          <a:srcRect r="28571"/>
          <a:stretch/>
        </p:blipFill>
        <p:spPr>
          <a:xfrm>
            <a:off x="8040216" y="3225578"/>
            <a:ext cx="396000" cy="54054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76505" y="3907101"/>
            <a:ext cx="1167367" cy="53001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13090" y="3942125"/>
            <a:ext cx="1071342" cy="49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096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CE6D05-B686-D01A-CDD6-82D4B93F4E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52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E9BC3F-49D3-38E7-F7C4-967DAE0AA040}"/>
              </a:ext>
            </a:extLst>
          </p:cNvPr>
          <p:cNvSpPr/>
          <p:nvPr/>
        </p:nvSpPr>
        <p:spPr bwMode="white">
          <a:xfrm>
            <a:off x="10146450" y="3201073"/>
            <a:ext cx="374436" cy="365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B19A2E-312B-F7DE-EA3D-BD6B20D881AB}"/>
              </a:ext>
            </a:extLst>
          </p:cNvPr>
          <p:cNvSpPr/>
          <p:nvPr/>
        </p:nvSpPr>
        <p:spPr bwMode="white">
          <a:xfrm>
            <a:off x="10146450" y="4634048"/>
            <a:ext cx="374436" cy="365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A61007-BCAE-E9C2-F67D-A9B01FE5A97D}"/>
              </a:ext>
            </a:extLst>
          </p:cNvPr>
          <p:cNvSpPr/>
          <p:nvPr/>
        </p:nvSpPr>
        <p:spPr bwMode="white">
          <a:xfrm>
            <a:off x="10230698" y="6141951"/>
            <a:ext cx="262105" cy="215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13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4CA76E-06F6-6284-2172-E830A118BD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CF2F4E0-8FB1-DEA9-AD4B-0075F845C83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928" y="3068960"/>
            <a:ext cx="10800000" cy="277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3FC460-127D-BDD0-F4A2-4D15EFBBF546}"/>
              </a:ext>
            </a:extLst>
          </p:cNvPr>
          <p:cNvSpPr/>
          <p:nvPr/>
        </p:nvSpPr>
        <p:spPr bwMode="white">
          <a:xfrm>
            <a:off x="4277308" y="4174601"/>
            <a:ext cx="2866666" cy="390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DE2147-A25D-BADC-8670-09E88F9797FE}"/>
              </a:ext>
            </a:extLst>
          </p:cNvPr>
          <p:cNvSpPr/>
          <p:nvPr/>
        </p:nvSpPr>
        <p:spPr bwMode="white">
          <a:xfrm>
            <a:off x="7943975" y="4593983"/>
            <a:ext cx="3257142" cy="371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977282-6320-AF11-E02C-10DE2CD684D3}"/>
              </a:ext>
            </a:extLst>
          </p:cNvPr>
          <p:cNvSpPr/>
          <p:nvPr/>
        </p:nvSpPr>
        <p:spPr bwMode="white">
          <a:xfrm>
            <a:off x="1829689" y="4994302"/>
            <a:ext cx="780952" cy="381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EA23FC-2E3B-DFF9-E769-FFBFDBC89479}"/>
              </a:ext>
            </a:extLst>
          </p:cNvPr>
          <p:cNvSpPr/>
          <p:nvPr/>
        </p:nvSpPr>
        <p:spPr bwMode="white">
          <a:xfrm>
            <a:off x="3796672" y="4994302"/>
            <a:ext cx="3737779" cy="362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299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510CC0-78FC-C089-7D06-A80DBE316C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1684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E70092-C0C2-F230-F15E-01247AAC89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3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9763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056E0F-70F5-D6E5-5BD0-C5D4368C9E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1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D75350-5103-6625-2545-63D3F027A074}"/>
              </a:ext>
            </a:extLst>
          </p:cNvPr>
          <p:cNvSpPr/>
          <p:nvPr/>
        </p:nvSpPr>
        <p:spPr bwMode="white">
          <a:xfrm>
            <a:off x="5767619" y="1811216"/>
            <a:ext cx="419047" cy="295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191029-5FE5-7EB6-3DC0-AEB2C658BF29}"/>
              </a:ext>
            </a:extLst>
          </p:cNvPr>
          <p:cNvSpPr/>
          <p:nvPr/>
        </p:nvSpPr>
        <p:spPr bwMode="white">
          <a:xfrm>
            <a:off x="9920000" y="1820752"/>
            <a:ext cx="361904" cy="286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17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A5FD9F-E837-052C-14CA-48307B7593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3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01999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EE0A37-BB6B-30A2-476B-9F23DD466A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5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F8E814-D9D9-B2CE-3945-6B179C8CAFE0}"/>
              </a:ext>
            </a:extLst>
          </p:cNvPr>
          <p:cNvSpPr/>
          <p:nvPr/>
        </p:nvSpPr>
        <p:spPr bwMode="white">
          <a:xfrm>
            <a:off x="6481904" y="1753905"/>
            <a:ext cx="2400000" cy="39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EADCF75-9B13-7248-8CCD-7017AAA522F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904" y="3140968"/>
            <a:ext cx="10800000" cy="2638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058E5B-2141-E690-4ED4-9138D6ECCDD1}"/>
              </a:ext>
            </a:extLst>
          </p:cNvPr>
          <p:cNvSpPr/>
          <p:nvPr/>
        </p:nvSpPr>
        <p:spPr bwMode="white">
          <a:xfrm>
            <a:off x="6119999" y="4084018"/>
            <a:ext cx="2000000" cy="285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91ED1A-EA45-2875-135F-B56527AB3246}"/>
              </a:ext>
            </a:extLst>
          </p:cNvPr>
          <p:cNvSpPr/>
          <p:nvPr/>
        </p:nvSpPr>
        <p:spPr bwMode="white">
          <a:xfrm>
            <a:off x="3100951" y="5141378"/>
            <a:ext cx="2609523" cy="276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C34ECC-16A3-1046-D4B8-4C46717528EB}"/>
              </a:ext>
            </a:extLst>
          </p:cNvPr>
          <p:cNvSpPr/>
          <p:nvPr/>
        </p:nvSpPr>
        <p:spPr bwMode="white">
          <a:xfrm>
            <a:off x="8681904" y="5131852"/>
            <a:ext cx="2047619" cy="285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627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E38E51-FE12-65D5-3A59-91FBC6B1BB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6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F6AF96-1D32-92C8-E05D-C5C375088DDA}"/>
              </a:ext>
            </a:extLst>
          </p:cNvPr>
          <p:cNvSpPr/>
          <p:nvPr/>
        </p:nvSpPr>
        <p:spPr bwMode="white">
          <a:xfrm>
            <a:off x="9081904" y="1067424"/>
            <a:ext cx="1638094" cy="381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28FD09-8D4F-0D53-10E5-18932653B410}"/>
              </a:ext>
            </a:extLst>
          </p:cNvPr>
          <p:cNvSpPr/>
          <p:nvPr/>
        </p:nvSpPr>
        <p:spPr bwMode="white">
          <a:xfrm>
            <a:off x="10958095" y="1773565"/>
            <a:ext cx="399999" cy="37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F58FD6-3505-7781-FBEF-1C99DAC85134}"/>
              </a:ext>
            </a:extLst>
          </p:cNvPr>
          <p:cNvSpPr/>
          <p:nvPr/>
        </p:nvSpPr>
        <p:spPr bwMode="white">
          <a:xfrm>
            <a:off x="1129523" y="2498792"/>
            <a:ext cx="4102381" cy="391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18CA9C66-F9AE-E558-F256-48B6C252D3D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38136"/>
            <a:ext cx="10800000" cy="358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3E50C3B-7656-6CF9-EF7F-F72CDC004D3E}"/>
              </a:ext>
            </a:extLst>
          </p:cNvPr>
          <p:cNvSpPr/>
          <p:nvPr/>
        </p:nvSpPr>
        <p:spPr bwMode="white">
          <a:xfrm>
            <a:off x="10300952" y="5368377"/>
            <a:ext cx="390476" cy="371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818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6C12A8-6597-DB79-DE12-A3EBFC71C7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FAB97C-0CC9-CDA1-C344-F9DA2932C074}"/>
              </a:ext>
            </a:extLst>
          </p:cNvPr>
          <p:cNvSpPr/>
          <p:nvPr/>
        </p:nvSpPr>
        <p:spPr bwMode="white">
          <a:xfrm>
            <a:off x="1539047" y="2480180"/>
            <a:ext cx="9741529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5BCE20-2035-897C-AB72-78EE1AEB5069}"/>
              </a:ext>
            </a:extLst>
          </p:cNvPr>
          <p:cNvSpPr/>
          <p:nvPr/>
        </p:nvSpPr>
        <p:spPr bwMode="white">
          <a:xfrm>
            <a:off x="1148571" y="3205636"/>
            <a:ext cx="10204013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D001581-4B06-2E8F-5256-5997A3AD9B05}"/>
              </a:ext>
            </a:extLst>
          </p:cNvPr>
          <p:cNvSpPr/>
          <p:nvPr/>
        </p:nvSpPr>
        <p:spPr bwMode="white">
          <a:xfrm>
            <a:off x="1120000" y="3911999"/>
            <a:ext cx="8400000" cy="39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51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E5DCF5-3CC0-42E7-D492-78C6E042D8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35450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6F3190-218C-33EB-CB39-3003111728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3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FFECDC-D07E-3ADF-6A3F-18B260304C7C}"/>
              </a:ext>
            </a:extLst>
          </p:cNvPr>
          <p:cNvSpPr/>
          <p:nvPr/>
        </p:nvSpPr>
        <p:spPr bwMode="white">
          <a:xfrm>
            <a:off x="6329523" y="1801788"/>
            <a:ext cx="400000" cy="181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6320F3-C713-874E-C395-0977FF06D71F}"/>
              </a:ext>
            </a:extLst>
          </p:cNvPr>
          <p:cNvSpPr/>
          <p:nvPr/>
        </p:nvSpPr>
        <p:spPr bwMode="white">
          <a:xfrm>
            <a:off x="9053333" y="1792250"/>
            <a:ext cx="380952" cy="286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8CBFEC-DD7E-C36D-B71A-FA8D7CD6540E}"/>
              </a:ext>
            </a:extLst>
          </p:cNvPr>
          <p:cNvSpPr/>
          <p:nvPr/>
        </p:nvSpPr>
        <p:spPr bwMode="white">
          <a:xfrm>
            <a:off x="4110476" y="2536198"/>
            <a:ext cx="161904" cy="276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90CC07-BD54-6FBC-BB5D-A22CE3BDE89B}"/>
              </a:ext>
            </a:extLst>
          </p:cNvPr>
          <p:cNvSpPr/>
          <p:nvPr/>
        </p:nvSpPr>
        <p:spPr bwMode="white">
          <a:xfrm>
            <a:off x="8329523" y="3194305"/>
            <a:ext cx="447620" cy="391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B29A258-C2E1-B39E-6735-2BF8ED41036B}"/>
              </a:ext>
            </a:extLst>
          </p:cNvPr>
          <p:cNvSpPr/>
          <p:nvPr/>
        </p:nvSpPr>
        <p:spPr bwMode="white">
          <a:xfrm>
            <a:off x="3786666" y="3919178"/>
            <a:ext cx="447619" cy="391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F491E5-F3BA-0068-9FF6-89911E6082BD}"/>
              </a:ext>
            </a:extLst>
          </p:cNvPr>
          <p:cNvSpPr/>
          <p:nvPr/>
        </p:nvSpPr>
        <p:spPr bwMode="white">
          <a:xfrm>
            <a:off x="6891428" y="4701277"/>
            <a:ext cx="361904" cy="295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8902D32-4F3F-F439-B74C-08A7E123DBE2}"/>
              </a:ext>
            </a:extLst>
          </p:cNvPr>
          <p:cNvSpPr/>
          <p:nvPr/>
        </p:nvSpPr>
        <p:spPr bwMode="white">
          <a:xfrm>
            <a:off x="9843809" y="4777579"/>
            <a:ext cx="933333" cy="295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8C7C269-1F49-C8D3-8A89-E8B991FFD503}"/>
              </a:ext>
            </a:extLst>
          </p:cNvPr>
          <p:cNvSpPr/>
          <p:nvPr/>
        </p:nvSpPr>
        <p:spPr bwMode="white">
          <a:xfrm>
            <a:off x="4377142" y="5378460"/>
            <a:ext cx="2666666" cy="391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5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18C894-A84A-A9A1-D26F-9C17401F73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8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CF4976-A13C-965D-3FFC-E7F9DBEED13C}"/>
              </a:ext>
            </a:extLst>
          </p:cNvPr>
          <p:cNvSpPr/>
          <p:nvPr/>
        </p:nvSpPr>
        <p:spPr bwMode="white">
          <a:xfrm>
            <a:off x="8291428" y="1792006"/>
            <a:ext cx="342857" cy="295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351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339D63-BA88-9C4D-2149-7CCFE7E420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6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A4F9D7-D2FE-1C15-3F47-ACA6FCDEDAB3}"/>
              </a:ext>
            </a:extLst>
          </p:cNvPr>
          <p:cNvSpPr/>
          <p:nvPr/>
        </p:nvSpPr>
        <p:spPr bwMode="white">
          <a:xfrm>
            <a:off x="8310476" y="1095877"/>
            <a:ext cx="304761" cy="295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736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9D0835-6A27-95A9-7485-EDAEE2F877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9"/>
            <a:ext cx="10440000" cy="3250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106C2F-2888-4687-989A-A3286114E97D}"/>
              </a:ext>
            </a:extLst>
          </p:cNvPr>
          <p:cNvSpPr/>
          <p:nvPr/>
        </p:nvSpPr>
        <p:spPr bwMode="white">
          <a:xfrm>
            <a:off x="9192344" y="777770"/>
            <a:ext cx="432048" cy="418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E3E000E-65C2-BAAA-1438-76780680E9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60"/>
          <a:stretch/>
        </p:blipFill>
        <p:spPr>
          <a:xfrm>
            <a:off x="1127448" y="4091551"/>
            <a:ext cx="10440000" cy="2649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65271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EC61C1-CC43-F25F-5E84-F1B7C76D21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005144-64C8-B4EA-4F32-136BFF6680F9}"/>
              </a:ext>
            </a:extLst>
          </p:cNvPr>
          <p:cNvSpPr/>
          <p:nvPr/>
        </p:nvSpPr>
        <p:spPr bwMode="white">
          <a:xfrm>
            <a:off x="9729523" y="1829155"/>
            <a:ext cx="295238" cy="304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380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86A479-DE2C-029A-ABC8-231059C722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1E4809-0907-6C29-FF1F-B3DCABC02BDD}"/>
              </a:ext>
            </a:extLst>
          </p:cNvPr>
          <p:cNvSpPr/>
          <p:nvPr/>
        </p:nvSpPr>
        <p:spPr bwMode="white">
          <a:xfrm>
            <a:off x="5084190" y="1053355"/>
            <a:ext cx="243809" cy="260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323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6CD353-1B63-44B7-2384-89B8243197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5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384066-790C-5707-B28C-34A48607E3C3}"/>
              </a:ext>
            </a:extLst>
          </p:cNvPr>
          <p:cNvSpPr/>
          <p:nvPr/>
        </p:nvSpPr>
        <p:spPr bwMode="white">
          <a:xfrm>
            <a:off x="1548570" y="3289121"/>
            <a:ext cx="6779677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C16FC9-4A78-857C-4016-85897450E7EE}"/>
              </a:ext>
            </a:extLst>
          </p:cNvPr>
          <p:cNvSpPr/>
          <p:nvPr/>
        </p:nvSpPr>
        <p:spPr bwMode="white">
          <a:xfrm>
            <a:off x="1548571" y="5529960"/>
            <a:ext cx="7771428" cy="390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06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2023-12-25T05:51:07Z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