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9962" y="2933700"/>
            <a:ext cx="5172075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648E62-8CE4-AE74-47B4-7994149853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0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6226EE-C91E-57BA-87F1-8360D7B373C8}"/>
              </a:ext>
            </a:extLst>
          </p:cNvPr>
          <p:cNvSpPr/>
          <p:nvPr/>
        </p:nvSpPr>
        <p:spPr bwMode="white">
          <a:xfrm>
            <a:off x="5643809" y="1677952"/>
            <a:ext cx="200000" cy="190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A967A5-49DB-B354-C043-E90D6E24119D}"/>
              </a:ext>
            </a:extLst>
          </p:cNvPr>
          <p:cNvSpPr/>
          <p:nvPr/>
        </p:nvSpPr>
        <p:spPr bwMode="white">
          <a:xfrm>
            <a:off x="2748571" y="2183567"/>
            <a:ext cx="219047" cy="190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EBABB5-1D40-1D8E-D946-96BF7510369E}"/>
              </a:ext>
            </a:extLst>
          </p:cNvPr>
          <p:cNvSpPr/>
          <p:nvPr/>
        </p:nvSpPr>
        <p:spPr bwMode="white">
          <a:xfrm>
            <a:off x="7205714" y="2183567"/>
            <a:ext cx="238094" cy="190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42653B-CFFF-D527-6F47-80424223846B}"/>
              </a:ext>
            </a:extLst>
          </p:cNvPr>
          <p:cNvSpPr/>
          <p:nvPr/>
        </p:nvSpPr>
        <p:spPr bwMode="white">
          <a:xfrm>
            <a:off x="3786666" y="2689182"/>
            <a:ext cx="209523" cy="200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880CC5-EDB4-5E6F-48A6-8D1F631BAA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5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6201FA-29D8-7DD1-B8A2-79E953D1451E}"/>
              </a:ext>
            </a:extLst>
          </p:cNvPr>
          <p:cNvSpPr/>
          <p:nvPr/>
        </p:nvSpPr>
        <p:spPr bwMode="white">
          <a:xfrm>
            <a:off x="6672380" y="2314920"/>
            <a:ext cx="542857" cy="219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5F59FF-80FA-1E1C-6C33-BD2CE89BCDA2}"/>
              </a:ext>
            </a:extLst>
          </p:cNvPr>
          <p:cNvSpPr/>
          <p:nvPr/>
        </p:nvSpPr>
        <p:spPr bwMode="white">
          <a:xfrm>
            <a:off x="7586666" y="2305396"/>
            <a:ext cx="2190477" cy="228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7190AB-DF2F-0CA5-8170-9C51A7F01535}"/>
              </a:ext>
            </a:extLst>
          </p:cNvPr>
          <p:cNvSpPr/>
          <p:nvPr/>
        </p:nvSpPr>
        <p:spPr bwMode="white">
          <a:xfrm>
            <a:off x="7596190" y="2819706"/>
            <a:ext cx="2190476" cy="257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AC64D3-283C-4A39-C6DE-E2DF39A5A742}"/>
              </a:ext>
            </a:extLst>
          </p:cNvPr>
          <p:cNvSpPr/>
          <p:nvPr/>
        </p:nvSpPr>
        <p:spPr bwMode="white">
          <a:xfrm>
            <a:off x="6815238" y="3343541"/>
            <a:ext cx="247619" cy="24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3F1368A-79E8-D6F0-7FB0-E1B5650B15C6}"/>
              </a:ext>
            </a:extLst>
          </p:cNvPr>
          <p:cNvSpPr/>
          <p:nvPr/>
        </p:nvSpPr>
        <p:spPr bwMode="white">
          <a:xfrm>
            <a:off x="5262857" y="3972142"/>
            <a:ext cx="314285" cy="257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920FA43-FBC5-1B23-55A4-2F185792DD03}"/>
              </a:ext>
            </a:extLst>
          </p:cNvPr>
          <p:cNvSpPr/>
          <p:nvPr/>
        </p:nvSpPr>
        <p:spPr bwMode="white">
          <a:xfrm>
            <a:off x="2529523" y="4486452"/>
            <a:ext cx="304761" cy="257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F217E24-61DF-9FEF-450E-282F6732EC01}"/>
              </a:ext>
            </a:extLst>
          </p:cNvPr>
          <p:cNvSpPr/>
          <p:nvPr/>
        </p:nvSpPr>
        <p:spPr bwMode="white">
          <a:xfrm>
            <a:off x="5148571" y="4486452"/>
            <a:ext cx="800000" cy="257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93D810A-259B-54C2-0E03-46E7D372BE15}"/>
              </a:ext>
            </a:extLst>
          </p:cNvPr>
          <p:cNvSpPr/>
          <p:nvPr/>
        </p:nvSpPr>
        <p:spPr bwMode="white">
          <a:xfrm>
            <a:off x="9205714" y="4495976"/>
            <a:ext cx="561904" cy="24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D86683D-080C-6298-09DA-D0EF81B6A121}"/>
              </a:ext>
            </a:extLst>
          </p:cNvPr>
          <p:cNvSpPr/>
          <p:nvPr/>
        </p:nvSpPr>
        <p:spPr bwMode="white">
          <a:xfrm>
            <a:off x="10958095" y="4495976"/>
            <a:ext cx="600000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AE50C7B-7128-68D3-9027-866549F188A9}"/>
              </a:ext>
            </a:extLst>
          </p:cNvPr>
          <p:cNvSpPr/>
          <p:nvPr/>
        </p:nvSpPr>
        <p:spPr bwMode="white">
          <a:xfrm>
            <a:off x="986666" y="5000762"/>
            <a:ext cx="1685714" cy="257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30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99073D-2819-5EC8-821A-E6BF89FDC1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1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DF7B8A-FB81-173C-0DE2-6E7521805F6C}"/>
              </a:ext>
            </a:extLst>
          </p:cNvPr>
          <p:cNvSpPr/>
          <p:nvPr/>
        </p:nvSpPr>
        <p:spPr bwMode="white">
          <a:xfrm>
            <a:off x="3577142" y="2689528"/>
            <a:ext cx="561904" cy="2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9588D9-C4B4-A685-8953-F5D146B61EA4}"/>
              </a:ext>
            </a:extLst>
          </p:cNvPr>
          <p:cNvSpPr/>
          <p:nvPr/>
        </p:nvSpPr>
        <p:spPr bwMode="white">
          <a:xfrm>
            <a:off x="4881904" y="2689528"/>
            <a:ext cx="542857" cy="2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8F207E-254B-BBD6-949B-CFCB80BDAA33}"/>
              </a:ext>
            </a:extLst>
          </p:cNvPr>
          <p:cNvSpPr/>
          <p:nvPr/>
        </p:nvSpPr>
        <p:spPr bwMode="white">
          <a:xfrm>
            <a:off x="10024761" y="2708611"/>
            <a:ext cx="1047619" cy="219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D78BEF-6753-F5D8-63C1-3DBC909FE784}"/>
              </a:ext>
            </a:extLst>
          </p:cNvPr>
          <p:cNvSpPr/>
          <p:nvPr/>
        </p:nvSpPr>
        <p:spPr bwMode="white">
          <a:xfrm>
            <a:off x="1481904" y="3195244"/>
            <a:ext cx="828571" cy="2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377AB6D-72F1-4344-D513-E1092F13EE91}"/>
              </a:ext>
            </a:extLst>
          </p:cNvPr>
          <p:cNvSpPr/>
          <p:nvPr/>
        </p:nvSpPr>
        <p:spPr bwMode="white">
          <a:xfrm>
            <a:off x="4243809" y="3204786"/>
            <a:ext cx="1066666" cy="23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AF52D52-2A4F-78A7-657E-2EE80E15B407}"/>
              </a:ext>
            </a:extLst>
          </p:cNvPr>
          <p:cNvSpPr/>
          <p:nvPr/>
        </p:nvSpPr>
        <p:spPr bwMode="white">
          <a:xfrm>
            <a:off x="1234285" y="4216219"/>
            <a:ext cx="8485714" cy="2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146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1236CF-47F1-F367-375D-516C7E2FFD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5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A99B91-641E-F2CB-D797-FF83EA894E39}"/>
              </a:ext>
            </a:extLst>
          </p:cNvPr>
          <p:cNvSpPr/>
          <p:nvPr/>
        </p:nvSpPr>
        <p:spPr bwMode="white">
          <a:xfrm>
            <a:off x="3196190" y="1668412"/>
            <a:ext cx="1857142" cy="24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76E520-9228-BE9D-30B6-DF89DD5EEE78}"/>
              </a:ext>
            </a:extLst>
          </p:cNvPr>
          <p:cNvSpPr/>
          <p:nvPr/>
        </p:nvSpPr>
        <p:spPr bwMode="white">
          <a:xfrm>
            <a:off x="1243809" y="2183567"/>
            <a:ext cx="1780952" cy="24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46BA35-BB34-3AB5-0403-002EC867AF32}"/>
              </a:ext>
            </a:extLst>
          </p:cNvPr>
          <p:cNvSpPr/>
          <p:nvPr/>
        </p:nvSpPr>
        <p:spPr bwMode="white">
          <a:xfrm>
            <a:off x="3853333" y="3194797"/>
            <a:ext cx="1838095" cy="24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D6E423-E8B7-EF9A-C2B0-DD15C8361613}"/>
              </a:ext>
            </a:extLst>
          </p:cNvPr>
          <p:cNvSpPr/>
          <p:nvPr/>
        </p:nvSpPr>
        <p:spPr bwMode="white">
          <a:xfrm>
            <a:off x="6510476" y="3709952"/>
            <a:ext cx="1885714" cy="24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A3ED10-1D5A-2270-B675-5D06E5CAF9D2}"/>
              </a:ext>
            </a:extLst>
          </p:cNvPr>
          <p:cNvSpPr/>
          <p:nvPr/>
        </p:nvSpPr>
        <p:spPr bwMode="white">
          <a:xfrm>
            <a:off x="3472380" y="4225106"/>
            <a:ext cx="1819047" cy="238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9397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2023-12-25T10:33:16Z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