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010544"/>
            <a:ext cx="99822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450" y="3283818"/>
            <a:ext cx="27051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981C2-9F27-5688-4E01-94223484E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479DF-1306-878A-E760-69725D235DEA}"/>
              </a:ext>
            </a:extLst>
          </p:cNvPr>
          <p:cNvSpPr/>
          <p:nvPr/>
        </p:nvSpPr>
        <p:spPr bwMode="white">
          <a:xfrm>
            <a:off x="5672380" y="1114931"/>
            <a:ext cx="209523" cy="1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9E7FA-EF14-530D-41DC-7993112D501C}"/>
              </a:ext>
            </a:extLst>
          </p:cNvPr>
          <p:cNvSpPr/>
          <p:nvPr/>
        </p:nvSpPr>
        <p:spPr bwMode="white">
          <a:xfrm>
            <a:off x="1853333" y="2877748"/>
            <a:ext cx="285714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119674-BA33-0E28-EF34-B01E94954263}"/>
              </a:ext>
            </a:extLst>
          </p:cNvPr>
          <p:cNvSpPr/>
          <p:nvPr/>
        </p:nvSpPr>
        <p:spPr bwMode="white">
          <a:xfrm>
            <a:off x="4443809" y="2887277"/>
            <a:ext cx="314285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952321-68E8-8E18-1828-45B9524557BB}"/>
              </a:ext>
            </a:extLst>
          </p:cNvPr>
          <p:cNvSpPr/>
          <p:nvPr/>
        </p:nvSpPr>
        <p:spPr bwMode="white">
          <a:xfrm>
            <a:off x="5481904" y="2887277"/>
            <a:ext cx="314285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AE5926-35C7-15CA-D034-4D2A1585BBFE}"/>
              </a:ext>
            </a:extLst>
          </p:cNvPr>
          <p:cNvSpPr/>
          <p:nvPr/>
        </p:nvSpPr>
        <p:spPr bwMode="white">
          <a:xfrm>
            <a:off x="8129523" y="2896806"/>
            <a:ext cx="219047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F4E8D4-EFEB-838D-C6ED-B2A06376EC8A}"/>
              </a:ext>
            </a:extLst>
          </p:cNvPr>
          <p:cNvSpPr/>
          <p:nvPr/>
        </p:nvSpPr>
        <p:spPr bwMode="white">
          <a:xfrm>
            <a:off x="9415238" y="2944449"/>
            <a:ext cx="295238" cy="12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9A6E72-31D0-FC30-6AE0-DB3D96B1183F}"/>
              </a:ext>
            </a:extLst>
          </p:cNvPr>
          <p:cNvSpPr/>
          <p:nvPr/>
        </p:nvSpPr>
        <p:spPr bwMode="white">
          <a:xfrm>
            <a:off x="1853333" y="3287484"/>
            <a:ext cx="266666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A915E7-BE6D-BDBE-9E38-48439516CC04}"/>
              </a:ext>
            </a:extLst>
          </p:cNvPr>
          <p:cNvSpPr/>
          <p:nvPr/>
        </p:nvSpPr>
        <p:spPr bwMode="white">
          <a:xfrm>
            <a:off x="3158095" y="3287484"/>
            <a:ext cx="285714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228216-A2A8-803F-2623-0DBE11D5886F}"/>
              </a:ext>
            </a:extLst>
          </p:cNvPr>
          <p:cNvSpPr/>
          <p:nvPr/>
        </p:nvSpPr>
        <p:spPr bwMode="white">
          <a:xfrm>
            <a:off x="4481904" y="3287484"/>
            <a:ext cx="247619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DE3503-8773-F6F3-B02F-EBC7CC0BB4B9}"/>
              </a:ext>
            </a:extLst>
          </p:cNvPr>
          <p:cNvSpPr/>
          <p:nvPr/>
        </p:nvSpPr>
        <p:spPr bwMode="white">
          <a:xfrm>
            <a:off x="8100952" y="3287484"/>
            <a:ext cx="304761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13E9B7-8CEC-2418-6F42-86D3FA2B0B71}"/>
              </a:ext>
            </a:extLst>
          </p:cNvPr>
          <p:cNvSpPr/>
          <p:nvPr/>
        </p:nvSpPr>
        <p:spPr bwMode="white">
          <a:xfrm>
            <a:off x="9148571" y="3287484"/>
            <a:ext cx="29523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A1424D-2C59-FE62-4FD9-87BA54ABDCED}"/>
              </a:ext>
            </a:extLst>
          </p:cNvPr>
          <p:cNvSpPr/>
          <p:nvPr/>
        </p:nvSpPr>
        <p:spPr bwMode="white">
          <a:xfrm>
            <a:off x="4510476" y="3687691"/>
            <a:ext cx="1057142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F37420C-7B89-DA18-0EDD-B97618F820B2}"/>
              </a:ext>
            </a:extLst>
          </p:cNvPr>
          <p:cNvSpPr/>
          <p:nvPr/>
        </p:nvSpPr>
        <p:spPr bwMode="white">
          <a:xfrm>
            <a:off x="6958095" y="4087899"/>
            <a:ext cx="1076190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E47E70-3B7B-5F9D-153B-BAD5E016A84D}"/>
              </a:ext>
            </a:extLst>
          </p:cNvPr>
          <p:cNvSpPr/>
          <p:nvPr/>
        </p:nvSpPr>
        <p:spPr bwMode="white">
          <a:xfrm>
            <a:off x="3196190" y="4478577"/>
            <a:ext cx="1066666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44362B3-C083-3116-C54F-EB02193FB0FA}"/>
              </a:ext>
            </a:extLst>
          </p:cNvPr>
          <p:cNvSpPr/>
          <p:nvPr/>
        </p:nvSpPr>
        <p:spPr bwMode="white">
          <a:xfrm>
            <a:off x="6205714" y="4478577"/>
            <a:ext cx="1057142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92DA1-04D0-EF4C-A000-33C965287C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D498A-F33C-E7B4-A8F7-594E1B216765}"/>
              </a:ext>
            </a:extLst>
          </p:cNvPr>
          <p:cNvSpPr/>
          <p:nvPr/>
        </p:nvSpPr>
        <p:spPr bwMode="white">
          <a:xfrm>
            <a:off x="5453333" y="1791964"/>
            <a:ext cx="561904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59491-54A0-DC97-5099-B641AA8DDE76}"/>
              </a:ext>
            </a:extLst>
          </p:cNvPr>
          <p:cNvSpPr/>
          <p:nvPr/>
        </p:nvSpPr>
        <p:spPr bwMode="white">
          <a:xfrm>
            <a:off x="6881904" y="2192412"/>
            <a:ext cx="561904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2D2F1-B0F8-43AD-69D8-E8CB2AFFB3BE}"/>
              </a:ext>
            </a:extLst>
          </p:cNvPr>
          <p:cNvSpPr/>
          <p:nvPr/>
        </p:nvSpPr>
        <p:spPr bwMode="white">
          <a:xfrm>
            <a:off x="5062857" y="2583325"/>
            <a:ext cx="552380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2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F4736-60F1-9F4B-D25E-AA80547AD1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6DA74-19C2-1AD9-9E43-637AC5380254}"/>
              </a:ext>
            </a:extLst>
          </p:cNvPr>
          <p:cNvSpPr/>
          <p:nvPr/>
        </p:nvSpPr>
        <p:spPr bwMode="white">
          <a:xfrm>
            <a:off x="5139047" y="1946145"/>
            <a:ext cx="6419048" cy="2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CC3C92-4F5E-AE04-C708-78F69ED081EE}"/>
              </a:ext>
            </a:extLst>
          </p:cNvPr>
          <p:cNvSpPr/>
          <p:nvPr/>
        </p:nvSpPr>
        <p:spPr bwMode="white">
          <a:xfrm>
            <a:off x="1367619" y="2356814"/>
            <a:ext cx="514285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EEB11-9CF0-79A8-7A5A-9D870FD70103}"/>
              </a:ext>
            </a:extLst>
          </p:cNvPr>
          <p:cNvSpPr/>
          <p:nvPr/>
        </p:nvSpPr>
        <p:spPr bwMode="white">
          <a:xfrm>
            <a:off x="7529523" y="2777033"/>
            <a:ext cx="200001" cy="1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C5AE118-FE6E-AAE8-3F9B-17A8A80EA5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4" y="3903985"/>
            <a:ext cx="10800000" cy="200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2E556-5C23-AF97-C2A8-E9C0B9AAE1EB}"/>
              </a:ext>
            </a:extLst>
          </p:cNvPr>
          <p:cNvSpPr/>
          <p:nvPr/>
        </p:nvSpPr>
        <p:spPr bwMode="white">
          <a:xfrm>
            <a:off x="3190600" y="4351636"/>
            <a:ext cx="561904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11A0D1-04B9-C0E0-9AE8-9EAE004EBD65}"/>
              </a:ext>
            </a:extLst>
          </p:cNvPr>
          <p:cNvSpPr/>
          <p:nvPr/>
        </p:nvSpPr>
        <p:spPr bwMode="white">
          <a:xfrm>
            <a:off x="6981076" y="4351636"/>
            <a:ext cx="2371428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74CB63-2874-AC13-9095-21A57816BC93}"/>
              </a:ext>
            </a:extLst>
          </p:cNvPr>
          <p:cNvSpPr/>
          <p:nvPr/>
        </p:nvSpPr>
        <p:spPr bwMode="white">
          <a:xfrm>
            <a:off x="5809648" y="5142169"/>
            <a:ext cx="2190475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44315E-9521-E991-4577-180E963F11B4}"/>
              </a:ext>
            </a:extLst>
          </p:cNvPr>
          <p:cNvSpPr/>
          <p:nvPr/>
        </p:nvSpPr>
        <p:spPr bwMode="white">
          <a:xfrm>
            <a:off x="8638219" y="5142169"/>
            <a:ext cx="1361904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24EACC-26EB-7956-D975-7FD601BC488A}"/>
              </a:ext>
            </a:extLst>
          </p:cNvPr>
          <p:cNvSpPr/>
          <p:nvPr/>
        </p:nvSpPr>
        <p:spPr bwMode="white">
          <a:xfrm>
            <a:off x="10657267" y="5142169"/>
            <a:ext cx="904761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402ECC-16C8-DF51-AC25-7F9E38226D4D}"/>
              </a:ext>
            </a:extLst>
          </p:cNvPr>
          <p:cNvSpPr/>
          <p:nvPr/>
        </p:nvSpPr>
        <p:spPr bwMode="white">
          <a:xfrm>
            <a:off x="1381076" y="5542198"/>
            <a:ext cx="1323809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1D0CF9-1DE7-0F30-A79F-C3C673B93EFD}"/>
              </a:ext>
            </a:extLst>
          </p:cNvPr>
          <p:cNvSpPr/>
          <p:nvPr/>
        </p:nvSpPr>
        <p:spPr bwMode="white">
          <a:xfrm>
            <a:off x="3323934" y="5532674"/>
            <a:ext cx="1314285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9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C43A4-573A-ACDD-EA33-66ECEFDD61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96FA2-2F6B-FA9B-AFAD-54B3F2E13434}"/>
              </a:ext>
            </a:extLst>
          </p:cNvPr>
          <p:cNvSpPr/>
          <p:nvPr/>
        </p:nvSpPr>
        <p:spPr bwMode="white">
          <a:xfrm>
            <a:off x="4358095" y="1545218"/>
            <a:ext cx="809523" cy="2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2D52F-4387-CBB2-DDBD-90219267E00A}"/>
              </a:ext>
            </a:extLst>
          </p:cNvPr>
          <p:cNvSpPr/>
          <p:nvPr/>
        </p:nvSpPr>
        <p:spPr bwMode="white">
          <a:xfrm>
            <a:off x="9872380" y="1535664"/>
            <a:ext cx="1361904" cy="2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ABF57-EAA1-33DC-4CFD-AE262B4437B5}"/>
              </a:ext>
            </a:extLst>
          </p:cNvPr>
          <p:cNvSpPr/>
          <p:nvPr/>
        </p:nvSpPr>
        <p:spPr bwMode="white">
          <a:xfrm>
            <a:off x="5958095" y="1946471"/>
            <a:ext cx="1066666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96C04E-8CAD-529B-C4AF-323F9BF5161F}"/>
              </a:ext>
            </a:extLst>
          </p:cNvPr>
          <p:cNvSpPr/>
          <p:nvPr/>
        </p:nvSpPr>
        <p:spPr bwMode="white">
          <a:xfrm>
            <a:off x="10110476" y="1936917"/>
            <a:ext cx="1447619" cy="2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290FA-2CCB-4BB4-0830-5FD6FDC6AF3C}"/>
              </a:ext>
            </a:extLst>
          </p:cNvPr>
          <p:cNvSpPr/>
          <p:nvPr/>
        </p:nvSpPr>
        <p:spPr bwMode="white">
          <a:xfrm>
            <a:off x="986666" y="2338170"/>
            <a:ext cx="780952" cy="2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3B7AB-C059-7A79-C3D9-A5AAAAB408C2}"/>
              </a:ext>
            </a:extLst>
          </p:cNvPr>
          <p:cNvSpPr/>
          <p:nvPr/>
        </p:nvSpPr>
        <p:spPr bwMode="white">
          <a:xfrm>
            <a:off x="3577142" y="2739422"/>
            <a:ext cx="819047" cy="2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9CE581-D6AB-085A-C30D-1F5A252CF2E6}"/>
              </a:ext>
            </a:extLst>
          </p:cNvPr>
          <p:cNvSpPr/>
          <p:nvPr/>
        </p:nvSpPr>
        <p:spPr bwMode="white">
          <a:xfrm>
            <a:off x="2539047" y="3140675"/>
            <a:ext cx="552380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DFCCB9-FD35-B014-9A16-C9D535966FCD}"/>
              </a:ext>
            </a:extLst>
          </p:cNvPr>
          <p:cNvSpPr/>
          <p:nvPr/>
        </p:nvSpPr>
        <p:spPr bwMode="white">
          <a:xfrm>
            <a:off x="4500952" y="3140675"/>
            <a:ext cx="234285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8B6B3C-1F79-6092-C836-5EF54E9ADE49}"/>
              </a:ext>
            </a:extLst>
          </p:cNvPr>
          <p:cNvSpPr/>
          <p:nvPr/>
        </p:nvSpPr>
        <p:spPr bwMode="white">
          <a:xfrm>
            <a:off x="3310476" y="3532374"/>
            <a:ext cx="561904" cy="2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A03A7D-8818-3FDD-D856-0B89AF64DECF}"/>
              </a:ext>
            </a:extLst>
          </p:cNvPr>
          <p:cNvSpPr/>
          <p:nvPr/>
        </p:nvSpPr>
        <p:spPr bwMode="white">
          <a:xfrm>
            <a:off x="5167619" y="3532374"/>
            <a:ext cx="1838095" cy="2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B56EBF-6B62-764C-6B8F-0D7DF035EB53}"/>
              </a:ext>
            </a:extLst>
          </p:cNvPr>
          <p:cNvSpPr/>
          <p:nvPr/>
        </p:nvSpPr>
        <p:spPr bwMode="white">
          <a:xfrm>
            <a:off x="8129523" y="3532374"/>
            <a:ext cx="571428" cy="2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