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347912"/>
            <a:ext cx="63531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8F083-60A2-EB2F-0D73-AC4DE9D08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0" y="1556792"/>
            <a:ext cx="1255639" cy="6480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1526459"/>
            <a:ext cx="678405" cy="6784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00" y="2322000"/>
            <a:ext cx="1255639" cy="6480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000" y="2322000"/>
            <a:ext cx="1255639" cy="6480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00" y="3104964"/>
            <a:ext cx="1255639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F8557-E05F-FA53-9DCD-3C1BFB6C4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F6A2E7-9889-3604-5E22-EE121967F1DE}"/>
              </a:ext>
            </a:extLst>
          </p:cNvPr>
          <p:cNvSpPr/>
          <p:nvPr/>
        </p:nvSpPr>
        <p:spPr bwMode="white">
          <a:xfrm>
            <a:off x="3272380" y="1601730"/>
            <a:ext cx="304761" cy="1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6D5C06-4555-F76C-B310-27DFD2176700}"/>
              </a:ext>
            </a:extLst>
          </p:cNvPr>
          <p:cNvSpPr/>
          <p:nvPr/>
        </p:nvSpPr>
        <p:spPr bwMode="white">
          <a:xfrm>
            <a:off x="6272380" y="1582647"/>
            <a:ext cx="266666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0103BB-3DAE-6C38-5F02-916B3DBE960D}"/>
              </a:ext>
            </a:extLst>
          </p:cNvPr>
          <p:cNvSpPr/>
          <p:nvPr/>
        </p:nvSpPr>
        <p:spPr bwMode="white">
          <a:xfrm>
            <a:off x="2605714" y="3290551"/>
            <a:ext cx="314285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760E4B-2ABA-85E2-B437-9C19D11ACCA1}"/>
              </a:ext>
            </a:extLst>
          </p:cNvPr>
          <p:cNvSpPr/>
          <p:nvPr/>
        </p:nvSpPr>
        <p:spPr bwMode="white">
          <a:xfrm>
            <a:off x="5215238" y="3290551"/>
            <a:ext cx="314285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F78C96-B126-2334-0FB5-4921D7372A48}"/>
              </a:ext>
            </a:extLst>
          </p:cNvPr>
          <p:cNvSpPr/>
          <p:nvPr/>
        </p:nvSpPr>
        <p:spPr bwMode="white">
          <a:xfrm>
            <a:off x="7824761" y="3290551"/>
            <a:ext cx="304761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AC19EA-C08A-3CE1-ABA7-3509B5E0CE4E}"/>
              </a:ext>
            </a:extLst>
          </p:cNvPr>
          <p:cNvSpPr/>
          <p:nvPr/>
        </p:nvSpPr>
        <p:spPr bwMode="white">
          <a:xfrm>
            <a:off x="10424761" y="3290551"/>
            <a:ext cx="314285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981E8-BF07-4DE2-176E-BB3C2EEE9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C33660-B9D9-ACB3-F76E-02D19D5E5327}"/>
              </a:ext>
            </a:extLst>
          </p:cNvPr>
          <p:cNvSpPr/>
          <p:nvPr/>
        </p:nvSpPr>
        <p:spPr bwMode="white">
          <a:xfrm>
            <a:off x="1605714" y="1582665"/>
            <a:ext cx="304761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9163AF-F9CB-5DFC-50AB-55DA3E016BB9}"/>
              </a:ext>
            </a:extLst>
          </p:cNvPr>
          <p:cNvSpPr/>
          <p:nvPr/>
        </p:nvSpPr>
        <p:spPr bwMode="white">
          <a:xfrm>
            <a:off x="3891428" y="1573124"/>
            <a:ext cx="285714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5A6FAA-2312-006A-E2C5-9B7B5D7CEECC}"/>
              </a:ext>
            </a:extLst>
          </p:cNvPr>
          <p:cNvSpPr/>
          <p:nvPr/>
        </p:nvSpPr>
        <p:spPr bwMode="white">
          <a:xfrm>
            <a:off x="5167619" y="1582665"/>
            <a:ext cx="285714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A509F7-0444-5742-0347-82A146D03678}"/>
              </a:ext>
            </a:extLst>
          </p:cNvPr>
          <p:cNvSpPr/>
          <p:nvPr/>
        </p:nvSpPr>
        <p:spPr bwMode="white">
          <a:xfrm>
            <a:off x="6415238" y="1573124"/>
            <a:ext cx="314285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30FF09-F4DC-0C7F-57A6-274D38C784EB}"/>
              </a:ext>
            </a:extLst>
          </p:cNvPr>
          <p:cNvSpPr/>
          <p:nvPr/>
        </p:nvSpPr>
        <p:spPr bwMode="white">
          <a:xfrm>
            <a:off x="7700952" y="1573124"/>
            <a:ext cx="266666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3D804E-06B0-345D-5A5E-FFBF6BB27E77}"/>
              </a:ext>
            </a:extLst>
          </p:cNvPr>
          <p:cNvSpPr/>
          <p:nvPr/>
        </p:nvSpPr>
        <p:spPr bwMode="white">
          <a:xfrm>
            <a:off x="9710476" y="1573124"/>
            <a:ext cx="314285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33AA4D-27DF-03FC-EFB5-FDD2FC252D63}"/>
              </a:ext>
            </a:extLst>
          </p:cNvPr>
          <p:cNvSpPr/>
          <p:nvPr/>
        </p:nvSpPr>
        <p:spPr bwMode="white">
          <a:xfrm>
            <a:off x="10729523" y="1582665"/>
            <a:ext cx="285715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BA662F-3DD5-C934-E032-A78DD15795BE}"/>
              </a:ext>
            </a:extLst>
          </p:cNvPr>
          <p:cNvSpPr/>
          <p:nvPr/>
        </p:nvSpPr>
        <p:spPr bwMode="white">
          <a:xfrm>
            <a:off x="4091428" y="1992956"/>
            <a:ext cx="1085714" cy="25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7D6FCB-2C58-446A-7567-F103AEE3EEEC}"/>
              </a:ext>
            </a:extLst>
          </p:cNvPr>
          <p:cNvSpPr/>
          <p:nvPr/>
        </p:nvSpPr>
        <p:spPr bwMode="white">
          <a:xfrm>
            <a:off x="2005714" y="2851705"/>
            <a:ext cx="1066666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61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A7ED7-0AB1-F1F9-C57D-777320BFFF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D1297-48C4-30D4-FBAC-A019A9CC694A}"/>
              </a:ext>
            </a:extLst>
          </p:cNvPr>
          <p:cNvSpPr/>
          <p:nvPr/>
        </p:nvSpPr>
        <p:spPr bwMode="white">
          <a:xfrm>
            <a:off x="2272380" y="1992496"/>
            <a:ext cx="1828571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FF9BE0-BFBE-03A6-2194-E7B898D47F4C}"/>
              </a:ext>
            </a:extLst>
          </p:cNvPr>
          <p:cNvSpPr/>
          <p:nvPr/>
        </p:nvSpPr>
        <p:spPr bwMode="white">
          <a:xfrm>
            <a:off x="5405714" y="1992496"/>
            <a:ext cx="533333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16259B-13A4-B71E-7443-6D1B5E41DABA}"/>
              </a:ext>
            </a:extLst>
          </p:cNvPr>
          <p:cNvSpPr/>
          <p:nvPr/>
        </p:nvSpPr>
        <p:spPr bwMode="white">
          <a:xfrm>
            <a:off x="6977142" y="1992496"/>
            <a:ext cx="1266666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C6FF7-5873-8362-DADA-1406B003A1EE}"/>
              </a:ext>
            </a:extLst>
          </p:cNvPr>
          <p:cNvSpPr/>
          <p:nvPr/>
        </p:nvSpPr>
        <p:spPr bwMode="white">
          <a:xfrm>
            <a:off x="9043809" y="1992496"/>
            <a:ext cx="2095238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07237A-1B85-2B11-09BC-0C55BB02123F}"/>
              </a:ext>
            </a:extLst>
          </p:cNvPr>
          <p:cNvSpPr/>
          <p:nvPr/>
        </p:nvSpPr>
        <p:spPr bwMode="white">
          <a:xfrm>
            <a:off x="5977142" y="2850858"/>
            <a:ext cx="1361904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CBB9EC-7E80-2456-E574-46D78DF13DC4}"/>
              </a:ext>
            </a:extLst>
          </p:cNvPr>
          <p:cNvSpPr/>
          <p:nvPr/>
        </p:nvSpPr>
        <p:spPr bwMode="white">
          <a:xfrm>
            <a:off x="1234285" y="3270501"/>
            <a:ext cx="2380952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9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06EC8-2722-2C17-AB42-2813D5E73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00BDA-06FA-9BC5-26C9-4394E1CE1D6A}"/>
              </a:ext>
            </a:extLst>
          </p:cNvPr>
          <p:cNvSpPr/>
          <p:nvPr/>
        </p:nvSpPr>
        <p:spPr bwMode="white">
          <a:xfrm>
            <a:off x="2281904" y="1582032"/>
            <a:ext cx="790476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3E89AE-2DC3-F511-3784-EAF7A1D8A54F}"/>
              </a:ext>
            </a:extLst>
          </p:cNvPr>
          <p:cNvSpPr/>
          <p:nvPr/>
        </p:nvSpPr>
        <p:spPr bwMode="white">
          <a:xfrm>
            <a:off x="4634285" y="1582032"/>
            <a:ext cx="800000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78412C-CD50-BB25-F163-BAA2E3E2A7C9}"/>
              </a:ext>
            </a:extLst>
          </p:cNvPr>
          <p:cNvSpPr/>
          <p:nvPr/>
        </p:nvSpPr>
        <p:spPr bwMode="white">
          <a:xfrm>
            <a:off x="2281904" y="2010960"/>
            <a:ext cx="1333333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F9206-1489-2F04-72B1-86F4988AF92F}"/>
              </a:ext>
            </a:extLst>
          </p:cNvPr>
          <p:cNvSpPr/>
          <p:nvPr/>
        </p:nvSpPr>
        <p:spPr bwMode="white">
          <a:xfrm>
            <a:off x="4824761" y="3088048"/>
            <a:ext cx="54285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A7F541-6B41-1A54-F25B-870D2955737C}"/>
              </a:ext>
            </a:extLst>
          </p:cNvPr>
          <p:cNvSpPr/>
          <p:nvPr/>
        </p:nvSpPr>
        <p:spPr bwMode="white">
          <a:xfrm>
            <a:off x="7377142" y="3088048"/>
            <a:ext cx="504761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1B051D-AC2B-81DC-D5C5-519889DD9DF5}"/>
              </a:ext>
            </a:extLst>
          </p:cNvPr>
          <p:cNvSpPr/>
          <p:nvPr/>
        </p:nvSpPr>
        <p:spPr bwMode="white">
          <a:xfrm>
            <a:off x="9900952" y="3088048"/>
            <a:ext cx="1247619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D6BE32-98B2-8FC9-51B8-86A48D2C36CE}"/>
              </a:ext>
            </a:extLst>
          </p:cNvPr>
          <p:cNvSpPr/>
          <p:nvPr/>
        </p:nvSpPr>
        <p:spPr bwMode="white">
          <a:xfrm>
            <a:off x="2567619" y="3497913"/>
            <a:ext cx="314285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E4F336-318B-6A7C-9448-51FDBEB9AAFE}"/>
              </a:ext>
            </a:extLst>
          </p:cNvPr>
          <p:cNvSpPr/>
          <p:nvPr/>
        </p:nvSpPr>
        <p:spPr bwMode="white">
          <a:xfrm>
            <a:off x="5091428" y="3497913"/>
            <a:ext cx="314285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E4EC7E-0F81-A125-3C33-70E6B75C60C3}"/>
              </a:ext>
            </a:extLst>
          </p:cNvPr>
          <p:cNvSpPr/>
          <p:nvPr/>
        </p:nvSpPr>
        <p:spPr bwMode="white">
          <a:xfrm>
            <a:off x="7615238" y="3497913"/>
            <a:ext cx="304762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5AF4DB-4A5C-DCF9-CD75-2C9BB2CC5A30}"/>
              </a:ext>
            </a:extLst>
          </p:cNvPr>
          <p:cNvSpPr/>
          <p:nvPr/>
        </p:nvSpPr>
        <p:spPr bwMode="white">
          <a:xfrm>
            <a:off x="10139047" y="3497913"/>
            <a:ext cx="304761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2023-12-25T09:58:04Z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