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928937"/>
            <a:ext cx="84391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353CA-683A-687B-17AC-42FBA35C11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ACD78-87CB-D919-7EFD-4CFDB0079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965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67B07-0090-C5C0-9019-D48A086B16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431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DBC8B-8F2C-79C2-077E-E8F3B26FC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5707CA-7512-5436-1C74-B8D9CC9E0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941168"/>
            <a:ext cx="10800000" cy="4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676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7BB5F-7D0E-88B7-B08B-F1A16A2DA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78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AB063-993B-45E7-156A-BAD74D93FA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41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6ACFD-2834-CF03-4E13-93A6B06ADF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425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98132-1004-2127-3F74-B46561E54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17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