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C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924175"/>
            <a:ext cx="52387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C77D2-98F7-5CD1-9EF7-74F93C3B5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785D1-9B94-B872-FC6E-5AAB8C628327}"/>
              </a:ext>
            </a:extLst>
          </p:cNvPr>
          <p:cNvSpPr/>
          <p:nvPr/>
        </p:nvSpPr>
        <p:spPr bwMode="white">
          <a:xfrm>
            <a:off x="6034285" y="1096056"/>
            <a:ext cx="247619" cy="1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DC96B-DCDA-DA39-5197-8955BBFC99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3FB61-5A67-4A93-88B3-032C4FDDC1F4}"/>
              </a:ext>
            </a:extLst>
          </p:cNvPr>
          <p:cNvSpPr/>
          <p:nvPr/>
        </p:nvSpPr>
        <p:spPr bwMode="white">
          <a:xfrm>
            <a:off x="8760296" y="1007751"/>
            <a:ext cx="360040" cy="33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2788753"/>
            <a:ext cx="6048672" cy="126543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95600" y="2924944"/>
            <a:ext cx="2376264" cy="1008112"/>
          </a:xfrm>
          <a:prstGeom prst="line">
            <a:avLst/>
          </a:prstGeom>
          <a:ln w="19050">
            <a:solidFill>
              <a:srgbClr val="F20C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83632" y="3429000"/>
            <a:ext cx="2088232" cy="17900"/>
          </a:xfrm>
          <a:prstGeom prst="line">
            <a:avLst/>
          </a:prstGeom>
          <a:ln w="19050">
            <a:solidFill>
              <a:srgbClr val="F20C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79576" y="2942844"/>
            <a:ext cx="2592288" cy="981974"/>
          </a:xfrm>
          <a:prstGeom prst="line">
            <a:avLst/>
          </a:prstGeom>
          <a:ln w="19050">
            <a:solidFill>
              <a:srgbClr val="F20C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40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04798-EBEE-A120-8772-D4ADFB8D2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9A155-93CD-34CE-A050-88CADA073681}"/>
              </a:ext>
            </a:extLst>
          </p:cNvPr>
          <p:cNvSpPr/>
          <p:nvPr/>
        </p:nvSpPr>
        <p:spPr bwMode="white">
          <a:xfrm>
            <a:off x="3300952" y="1668075"/>
            <a:ext cx="238095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570BB-73BF-258E-7D1B-0FED73A4C150}"/>
              </a:ext>
            </a:extLst>
          </p:cNvPr>
          <p:cNvSpPr/>
          <p:nvPr/>
        </p:nvSpPr>
        <p:spPr bwMode="white">
          <a:xfrm>
            <a:off x="3577142" y="2163910"/>
            <a:ext cx="209523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210A1-B190-6EF2-4611-4DE30CF0BD4F}"/>
              </a:ext>
            </a:extLst>
          </p:cNvPr>
          <p:cNvSpPr/>
          <p:nvPr/>
        </p:nvSpPr>
        <p:spPr bwMode="white">
          <a:xfrm>
            <a:off x="4100952" y="2659744"/>
            <a:ext cx="209523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8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E2B2C-851B-A652-AA99-B9CBFE8C9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B13C8-5A18-1D04-F870-2911A54B5F80}"/>
              </a:ext>
            </a:extLst>
          </p:cNvPr>
          <p:cNvSpPr/>
          <p:nvPr/>
        </p:nvSpPr>
        <p:spPr bwMode="white">
          <a:xfrm>
            <a:off x="1443809" y="3136880"/>
            <a:ext cx="10114285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1F0C1-143E-19FA-5427-808774819EF0}"/>
              </a:ext>
            </a:extLst>
          </p:cNvPr>
          <p:cNvSpPr/>
          <p:nvPr/>
        </p:nvSpPr>
        <p:spPr bwMode="white">
          <a:xfrm>
            <a:off x="1186666" y="3632800"/>
            <a:ext cx="10371429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DFB2E-41BC-575D-31E8-6D94DC6C3295}"/>
              </a:ext>
            </a:extLst>
          </p:cNvPr>
          <p:cNvSpPr/>
          <p:nvPr/>
        </p:nvSpPr>
        <p:spPr bwMode="white">
          <a:xfrm>
            <a:off x="1186666" y="4128720"/>
            <a:ext cx="10333334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19AC57-661A-FD9D-118C-28854C0C6382}"/>
              </a:ext>
            </a:extLst>
          </p:cNvPr>
          <p:cNvSpPr/>
          <p:nvPr/>
        </p:nvSpPr>
        <p:spPr bwMode="white">
          <a:xfrm>
            <a:off x="1196190" y="4634176"/>
            <a:ext cx="221904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01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