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3" r:id="rId4"/>
    <p:sldId id="331" r:id="rId5"/>
    <p:sldId id="330" r:id="rId6"/>
    <p:sldId id="328" r:id="rId7"/>
    <p:sldId id="327" r:id="rId8"/>
    <p:sldId id="326" r:id="rId9"/>
    <p:sldId id="325" r:id="rId10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8" d="100"/>
          <a:sy n="108" d="100"/>
        </p:scale>
        <p:origin x="112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71662" y="2924175"/>
            <a:ext cx="8448675" cy="10096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EEFC31E-3203-6DE6-7BB1-E8CB0F52998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445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0C63E2B-E19B-A1D4-7068-C3B14E974EE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955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E30E5190-E1E1-977C-DB24-BAAA2D48C9F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963" y="3767523"/>
            <a:ext cx="10800000" cy="27019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74236187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E26CCB5-6D28-5B12-2BA8-8991A7E658D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812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33202856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92B3C89-343A-996B-49A2-44418942E58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9162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F43F3C4C-4D79-4B3E-B959-38FF81946A9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988840"/>
            <a:ext cx="10800000" cy="31776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29421729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344BD69-5000-2B19-E7E5-CD1EC6F3492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003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76052846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835D379-B494-71C0-5522-C9695CADEF8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709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89891336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E461443-DC4B-695F-FD26-6F7AF399DD5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370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02940290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A1ECCE3-B5F1-DEBE-77FD-6DF60497230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487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763264638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2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63</cp:revision>
  <dcterms:created xsi:type="dcterms:W3CDTF">2015-09-16T06:44:00Z</dcterms:created>
  <dcterms:modified xsi:type="dcterms:W3CDTF">2023-12-25T11:19:04Z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