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6" r:id="rId3"/>
    <p:sldId id="355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293F6-DBB9-078A-44F9-288A43651F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8774"/>
          <a:stretch/>
        </p:blipFill>
        <p:spPr>
          <a:xfrm>
            <a:off x="3329842" y="3005591"/>
            <a:ext cx="5532316" cy="84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C3B0A-144F-0874-3373-507E99363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79389-0E8C-6D91-DB3C-5F25FF489A71}"/>
              </a:ext>
            </a:extLst>
          </p:cNvPr>
          <p:cNvSpPr/>
          <p:nvPr/>
        </p:nvSpPr>
        <p:spPr bwMode="white">
          <a:xfrm>
            <a:off x="1527576" y="2484822"/>
            <a:ext cx="4638868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D59B2-759B-53D8-F7D5-9A6C5B0FA9CA}"/>
              </a:ext>
            </a:extLst>
          </p:cNvPr>
          <p:cNvSpPr/>
          <p:nvPr/>
        </p:nvSpPr>
        <p:spPr bwMode="white">
          <a:xfrm>
            <a:off x="1527576" y="3922473"/>
            <a:ext cx="7061597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5E70D6-B7E6-7E3F-DB22-2FDDC228F7A7}"/>
              </a:ext>
            </a:extLst>
          </p:cNvPr>
          <p:cNvSpPr/>
          <p:nvPr/>
        </p:nvSpPr>
        <p:spPr bwMode="white">
          <a:xfrm>
            <a:off x="7640741" y="4636600"/>
            <a:ext cx="3540189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0C9E00-8F68-6E26-1B20-CCD729D49B96}"/>
              </a:ext>
            </a:extLst>
          </p:cNvPr>
          <p:cNvSpPr/>
          <p:nvPr/>
        </p:nvSpPr>
        <p:spPr bwMode="white">
          <a:xfrm>
            <a:off x="1123788" y="5369520"/>
            <a:ext cx="8644620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61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8FAFA-98DF-D498-31F0-D0040DA60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D75C9-B57D-672D-F495-B4C759662591}"/>
              </a:ext>
            </a:extLst>
          </p:cNvPr>
          <p:cNvSpPr/>
          <p:nvPr/>
        </p:nvSpPr>
        <p:spPr bwMode="white">
          <a:xfrm>
            <a:off x="6396190" y="3202034"/>
            <a:ext cx="4952379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8CF519-8ADC-8711-F813-D79DA83C41FD}"/>
              </a:ext>
            </a:extLst>
          </p:cNvPr>
          <p:cNvSpPr/>
          <p:nvPr/>
        </p:nvSpPr>
        <p:spPr bwMode="white">
          <a:xfrm>
            <a:off x="1158095" y="3935849"/>
            <a:ext cx="10190474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B0DA51-DA84-6262-506E-95521B200C10}"/>
              </a:ext>
            </a:extLst>
          </p:cNvPr>
          <p:cNvSpPr/>
          <p:nvPr/>
        </p:nvSpPr>
        <p:spPr bwMode="white">
          <a:xfrm>
            <a:off x="1148571" y="4660134"/>
            <a:ext cx="6942857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0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41563-EECE-1DB0-FCFA-7B2A55AD5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E20E06-83A4-DDC4-DBCD-8408AB8DB7F3}"/>
              </a:ext>
            </a:extLst>
          </p:cNvPr>
          <p:cNvSpPr/>
          <p:nvPr/>
        </p:nvSpPr>
        <p:spPr bwMode="white">
          <a:xfrm>
            <a:off x="10977142" y="1715904"/>
            <a:ext cx="380952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BCC296-6659-5811-8250-C39D20F96EC7}"/>
              </a:ext>
            </a:extLst>
          </p:cNvPr>
          <p:cNvSpPr/>
          <p:nvPr/>
        </p:nvSpPr>
        <p:spPr bwMode="white">
          <a:xfrm>
            <a:off x="1167619" y="2402585"/>
            <a:ext cx="1590476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1D7EE-A1F3-7264-9F83-EEDE4711AE76}"/>
              </a:ext>
            </a:extLst>
          </p:cNvPr>
          <p:cNvSpPr/>
          <p:nvPr/>
        </p:nvSpPr>
        <p:spPr bwMode="white">
          <a:xfrm>
            <a:off x="3415238" y="3098804"/>
            <a:ext cx="2066666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10C1B0-6E8B-AEF6-3064-642E8542888C}"/>
              </a:ext>
            </a:extLst>
          </p:cNvPr>
          <p:cNvSpPr/>
          <p:nvPr/>
        </p:nvSpPr>
        <p:spPr bwMode="white">
          <a:xfrm>
            <a:off x="10939047" y="3117878"/>
            <a:ext cx="438095" cy="31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FDD0CA-C420-CB21-7F0E-0D0F8BC3D639}"/>
              </a:ext>
            </a:extLst>
          </p:cNvPr>
          <p:cNvSpPr/>
          <p:nvPr/>
        </p:nvSpPr>
        <p:spPr bwMode="white">
          <a:xfrm>
            <a:off x="1148571" y="3766411"/>
            <a:ext cx="2485714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4643DC-5204-1FCC-96B5-015C8038F252}"/>
              </a:ext>
            </a:extLst>
          </p:cNvPr>
          <p:cNvSpPr/>
          <p:nvPr/>
        </p:nvSpPr>
        <p:spPr bwMode="white">
          <a:xfrm>
            <a:off x="1758095" y="4443555"/>
            <a:ext cx="2933333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294497-23F5-A3F5-7A9F-EC80F4C19431}"/>
              </a:ext>
            </a:extLst>
          </p:cNvPr>
          <p:cNvSpPr/>
          <p:nvPr/>
        </p:nvSpPr>
        <p:spPr bwMode="white">
          <a:xfrm>
            <a:off x="3005714" y="5139773"/>
            <a:ext cx="2000000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66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71771-2431-A488-EA01-A137DF86D5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BD51C-D94A-819E-7E64-F493ED704322}"/>
              </a:ext>
            </a:extLst>
          </p:cNvPr>
          <p:cNvSpPr/>
          <p:nvPr/>
        </p:nvSpPr>
        <p:spPr bwMode="white">
          <a:xfrm>
            <a:off x="7291428" y="1057884"/>
            <a:ext cx="3000000" cy="39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A5F3C0-35C8-D5F4-F3FC-BEDCF2BDAB22}"/>
              </a:ext>
            </a:extLst>
          </p:cNvPr>
          <p:cNvSpPr/>
          <p:nvPr/>
        </p:nvSpPr>
        <p:spPr bwMode="white">
          <a:xfrm>
            <a:off x="1748571" y="2412950"/>
            <a:ext cx="2866666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06AC64-9AD2-10E1-303B-652A4C88211D}"/>
              </a:ext>
            </a:extLst>
          </p:cNvPr>
          <p:cNvSpPr/>
          <p:nvPr/>
        </p:nvSpPr>
        <p:spPr bwMode="white">
          <a:xfrm>
            <a:off x="1586666" y="3777560"/>
            <a:ext cx="2838095" cy="38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5285A2-E0B3-F44B-6F9A-AFACACB394E6}"/>
              </a:ext>
            </a:extLst>
          </p:cNvPr>
          <p:cNvSpPr/>
          <p:nvPr/>
        </p:nvSpPr>
        <p:spPr bwMode="white">
          <a:xfrm>
            <a:off x="3929523" y="4445550"/>
            <a:ext cx="3028571" cy="39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13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E4E6C-300E-ABF7-D522-EC779C222D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7D500-48BF-E0EB-4AF5-06A879CC2E98}"/>
              </a:ext>
            </a:extLst>
          </p:cNvPr>
          <p:cNvSpPr/>
          <p:nvPr/>
        </p:nvSpPr>
        <p:spPr bwMode="white">
          <a:xfrm>
            <a:off x="4224761" y="2422288"/>
            <a:ext cx="1590476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3DC5B2-7796-E0A6-3D83-5959EA4226A3}"/>
              </a:ext>
            </a:extLst>
          </p:cNvPr>
          <p:cNvSpPr/>
          <p:nvPr/>
        </p:nvSpPr>
        <p:spPr bwMode="white">
          <a:xfrm>
            <a:off x="5681904" y="3090184"/>
            <a:ext cx="3885714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27D4B9-B7FC-7568-4536-8611A54FECFC}"/>
              </a:ext>
            </a:extLst>
          </p:cNvPr>
          <p:cNvSpPr/>
          <p:nvPr/>
        </p:nvSpPr>
        <p:spPr bwMode="white">
          <a:xfrm>
            <a:off x="5910476" y="3777163"/>
            <a:ext cx="838095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785996-9BF4-A462-8DAD-438E804C902D}"/>
              </a:ext>
            </a:extLst>
          </p:cNvPr>
          <p:cNvSpPr/>
          <p:nvPr/>
        </p:nvSpPr>
        <p:spPr bwMode="white">
          <a:xfrm>
            <a:off x="3996190" y="4445059"/>
            <a:ext cx="7356394" cy="3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8E779B-1156-C7A1-34D3-F50276BCFDAE}"/>
              </a:ext>
            </a:extLst>
          </p:cNvPr>
          <p:cNvSpPr/>
          <p:nvPr/>
        </p:nvSpPr>
        <p:spPr bwMode="white">
          <a:xfrm>
            <a:off x="1199456" y="5132038"/>
            <a:ext cx="6911019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27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39D16-79B7-E37B-FAF6-839A47616F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195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7050C-21DE-2458-9088-DF7BB6DED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180A0A-4144-8D1F-45B1-723D2B34B7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05264"/>
            <a:ext cx="10800000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585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89030-4F8C-5ECC-4913-F5C1BEC01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483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E33D9-DDCF-9A99-E92F-666F65383A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0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51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F6418-8F98-49D2-5064-491E39716E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EBE4EC-1E70-2D85-47DB-B9892F8CB5DC}"/>
              </a:ext>
            </a:extLst>
          </p:cNvPr>
          <p:cNvSpPr/>
          <p:nvPr/>
        </p:nvSpPr>
        <p:spPr bwMode="white">
          <a:xfrm>
            <a:off x="6120000" y="1086367"/>
            <a:ext cx="819047" cy="36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B08C6-352D-1D2A-08CD-FBA474B6DD11}"/>
              </a:ext>
            </a:extLst>
          </p:cNvPr>
          <p:cNvSpPr/>
          <p:nvPr/>
        </p:nvSpPr>
        <p:spPr bwMode="white">
          <a:xfrm>
            <a:off x="8015238" y="1076836"/>
            <a:ext cx="800000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F5FB7-8D91-943F-D46C-2A9310126998}"/>
              </a:ext>
            </a:extLst>
          </p:cNvPr>
          <p:cNvSpPr/>
          <p:nvPr/>
        </p:nvSpPr>
        <p:spPr bwMode="white">
          <a:xfrm>
            <a:off x="9881904" y="1076836"/>
            <a:ext cx="857142" cy="36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0F5B74-4185-38E7-2903-F849A9AF6984}"/>
              </a:ext>
            </a:extLst>
          </p:cNvPr>
          <p:cNvSpPr/>
          <p:nvPr/>
        </p:nvSpPr>
        <p:spPr bwMode="white">
          <a:xfrm>
            <a:off x="1567619" y="1743981"/>
            <a:ext cx="742857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9A0552-172E-632B-10CC-8E4F0EF97C8B}"/>
              </a:ext>
            </a:extLst>
          </p:cNvPr>
          <p:cNvSpPr/>
          <p:nvPr/>
        </p:nvSpPr>
        <p:spPr bwMode="white">
          <a:xfrm>
            <a:off x="2148571" y="3669168"/>
            <a:ext cx="6352380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6A3AB0-FD6E-37F2-9BB7-82F8FB4FEB8C}"/>
              </a:ext>
            </a:extLst>
          </p:cNvPr>
          <p:cNvSpPr/>
          <p:nvPr/>
        </p:nvSpPr>
        <p:spPr bwMode="white">
          <a:xfrm>
            <a:off x="2177142" y="4345843"/>
            <a:ext cx="4276190" cy="37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9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5AA3B-9776-AF4E-DAEE-17A49182FA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C3C62-EBC2-2F3A-21A2-4C767F346561}"/>
              </a:ext>
            </a:extLst>
          </p:cNvPr>
          <p:cNvSpPr/>
          <p:nvPr/>
        </p:nvSpPr>
        <p:spPr bwMode="white">
          <a:xfrm>
            <a:off x="1786666" y="3193944"/>
            <a:ext cx="6253550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49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A8EE0-B892-E3EE-F013-B36AE6070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8B769-0389-C983-9603-28CCE089B5C2}"/>
              </a:ext>
            </a:extLst>
          </p:cNvPr>
          <p:cNvSpPr/>
          <p:nvPr/>
        </p:nvSpPr>
        <p:spPr bwMode="white">
          <a:xfrm>
            <a:off x="3215681" y="1735839"/>
            <a:ext cx="432048" cy="32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D16689-C9EB-DEAB-3FBA-CAAE23E27E58}"/>
              </a:ext>
            </a:extLst>
          </p:cNvPr>
          <p:cNvSpPr/>
          <p:nvPr/>
        </p:nvSpPr>
        <p:spPr bwMode="white">
          <a:xfrm>
            <a:off x="10110476" y="1697647"/>
            <a:ext cx="1238095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AD83E2-DB33-B53B-7FDD-FEAEBFCCB798}"/>
              </a:ext>
            </a:extLst>
          </p:cNvPr>
          <p:cNvSpPr/>
          <p:nvPr/>
        </p:nvSpPr>
        <p:spPr bwMode="white">
          <a:xfrm>
            <a:off x="1148571" y="2327815"/>
            <a:ext cx="1657142" cy="39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90016D-D609-B69F-5AF1-47FE5CF8CF99}"/>
              </a:ext>
            </a:extLst>
          </p:cNvPr>
          <p:cNvSpPr/>
          <p:nvPr/>
        </p:nvSpPr>
        <p:spPr bwMode="white">
          <a:xfrm>
            <a:off x="3863752" y="2346911"/>
            <a:ext cx="5141962" cy="35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759816-A9A8-8405-F1BD-E53DC6FD3025}"/>
              </a:ext>
            </a:extLst>
          </p:cNvPr>
          <p:cNvSpPr/>
          <p:nvPr/>
        </p:nvSpPr>
        <p:spPr bwMode="white">
          <a:xfrm>
            <a:off x="10062857" y="2327815"/>
            <a:ext cx="1295238" cy="37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2B28A6-A338-A1F9-A483-2345ABB305FA}"/>
              </a:ext>
            </a:extLst>
          </p:cNvPr>
          <p:cNvSpPr/>
          <p:nvPr/>
        </p:nvSpPr>
        <p:spPr bwMode="white">
          <a:xfrm>
            <a:off x="1120000" y="2986627"/>
            <a:ext cx="3714285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04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8BA3C-FBAC-A753-F324-257DBF0AF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836712"/>
            <a:ext cx="10800000" cy="579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086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1AB92-91D7-32E9-B863-B429D45FD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55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88BF6-8F0E-D936-64D1-4FEAEEBE80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370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ECFEA-1AB3-11F8-521E-D17CDDEA8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93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B58D1-4339-C0E5-4ECE-EDDF18233F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780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360F7-2D08-9382-74EF-71DECECA2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B1350-9369-C98F-46AD-F90BF3B61018}"/>
              </a:ext>
            </a:extLst>
          </p:cNvPr>
          <p:cNvSpPr/>
          <p:nvPr/>
        </p:nvSpPr>
        <p:spPr bwMode="white">
          <a:xfrm>
            <a:off x="5415238" y="2822784"/>
            <a:ext cx="4104761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721A74-1631-BB66-E9DD-D87AFE16970B}"/>
              </a:ext>
            </a:extLst>
          </p:cNvPr>
          <p:cNvSpPr/>
          <p:nvPr/>
        </p:nvSpPr>
        <p:spPr bwMode="white">
          <a:xfrm>
            <a:off x="1310476" y="3690936"/>
            <a:ext cx="3752380" cy="103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EDF310-69F4-F524-705C-3710B6C5287C}"/>
              </a:ext>
            </a:extLst>
          </p:cNvPr>
          <p:cNvSpPr/>
          <p:nvPr/>
        </p:nvSpPr>
        <p:spPr bwMode="white">
          <a:xfrm>
            <a:off x="5396190" y="4721270"/>
            <a:ext cx="5740370" cy="93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23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4EB3C-AB9C-3645-55A6-6B3309AB38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CD0ED8-5BDB-C7F8-2368-4C3A5D4AAE1A}"/>
              </a:ext>
            </a:extLst>
          </p:cNvPr>
          <p:cNvSpPr/>
          <p:nvPr/>
        </p:nvSpPr>
        <p:spPr bwMode="white">
          <a:xfrm>
            <a:off x="9281904" y="1743952"/>
            <a:ext cx="2076190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8429CF-D93D-8F9E-8651-E742612BD78B}"/>
              </a:ext>
            </a:extLst>
          </p:cNvPr>
          <p:cNvSpPr/>
          <p:nvPr/>
        </p:nvSpPr>
        <p:spPr bwMode="white">
          <a:xfrm>
            <a:off x="1729523" y="2458723"/>
            <a:ext cx="1190476" cy="34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1F2963-E576-014D-6C0C-9649AA9EBE00}"/>
              </a:ext>
            </a:extLst>
          </p:cNvPr>
          <p:cNvSpPr/>
          <p:nvPr/>
        </p:nvSpPr>
        <p:spPr bwMode="white">
          <a:xfrm>
            <a:off x="7500952" y="2449192"/>
            <a:ext cx="1714286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945EB1-7725-0E6F-D318-99AFB308491B}"/>
              </a:ext>
            </a:extLst>
          </p:cNvPr>
          <p:cNvSpPr/>
          <p:nvPr/>
        </p:nvSpPr>
        <p:spPr bwMode="white">
          <a:xfrm>
            <a:off x="2577142" y="3840613"/>
            <a:ext cx="4933333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64A29B-3D75-BE67-7F18-FA9F4D27C4DE}"/>
              </a:ext>
            </a:extLst>
          </p:cNvPr>
          <p:cNvSpPr/>
          <p:nvPr/>
        </p:nvSpPr>
        <p:spPr bwMode="white">
          <a:xfrm>
            <a:off x="7700952" y="4583975"/>
            <a:ext cx="276190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8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BC75D-9CB5-FB52-19F1-2ECE20F0E2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2FD29-9D02-AB2F-560F-F4BD381C455A}"/>
              </a:ext>
            </a:extLst>
          </p:cNvPr>
          <p:cNvSpPr/>
          <p:nvPr/>
        </p:nvSpPr>
        <p:spPr bwMode="white">
          <a:xfrm>
            <a:off x="1548571" y="2469189"/>
            <a:ext cx="9804013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47F2CD-B608-CB65-30FC-A9E2FB5BD211}"/>
              </a:ext>
            </a:extLst>
          </p:cNvPr>
          <p:cNvSpPr/>
          <p:nvPr/>
        </p:nvSpPr>
        <p:spPr bwMode="white">
          <a:xfrm>
            <a:off x="1120000" y="3155799"/>
            <a:ext cx="9428571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24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9ABEE-B3C7-1716-2628-12AB81CBF6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AA20E-95AF-6B2A-6D89-88AD0882A450}"/>
              </a:ext>
            </a:extLst>
          </p:cNvPr>
          <p:cNvSpPr/>
          <p:nvPr/>
        </p:nvSpPr>
        <p:spPr bwMode="white">
          <a:xfrm>
            <a:off x="3377142" y="1772813"/>
            <a:ext cx="295238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7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197E3-0CB0-E61C-07B9-BCDD66E1D0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5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1BD9E1-5D72-B269-5FDC-CB3717E7C7C3}"/>
              </a:ext>
            </a:extLst>
          </p:cNvPr>
          <p:cNvSpPr/>
          <p:nvPr/>
        </p:nvSpPr>
        <p:spPr bwMode="white">
          <a:xfrm>
            <a:off x="1849313" y="2343017"/>
            <a:ext cx="750002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9A8C9A-890E-181C-1A8D-AF530D19F067}"/>
              </a:ext>
            </a:extLst>
          </p:cNvPr>
          <p:cNvSpPr/>
          <p:nvPr/>
        </p:nvSpPr>
        <p:spPr bwMode="white">
          <a:xfrm>
            <a:off x="3849319" y="2981101"/>
            <a:ext cx="741381" cy="33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01E534-FFCE-2E4A-FA66-B46B5CF60412}"/>
              </a:ext>
            </a:extLst>
          </p:cNvPr>
          <p:cNvSpPr/>
          <p:nvPr/>
        </p:nvSpPr>
        <p:spPr bwMode="white">
          <a:xfrm>
            <a:off x="1840693" y="3619185"/>
            <a:ext cx="758623" cy="33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74B811-BE95-CF41-12C0-33B81511193F}"/>
              </a:ext>
            </a:extLst>
          </p:cNvPr>
          <p:cNvSpPr/>
          <p:nvPr/>
        </p:nvSpPr>
        <p:spPr bwMode="white">
          <a:xfrm>
            <a:off x="2211383" y="4248646"/>
            <a:ext cx="724140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CD83BD-AF06-12DF-9089-F6765C014CB7}"/>
              </a:ext>
            </a:extLst>
          </p:cNvPr>
          <p:cNvSpPr/>
          <p:nvPr/>
        </p:nvSpPr>
        <p:spPr bwMode="white">
          <a:xfrm>
            <a:off x="2961386" y="4895353"/>
            <a:ext cx="698277" cy="3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BFC010-79C4-E8B7-33BA-CDF1C6ECFF4B}"/>
              </a:ext>
            </a:extLst>
          </p:cNvPr>
          <p:cNvSpPr/>
          <p:nvPr/>
        </p:nvSpPr>
        <p:spPr bwMode="white">
          <a:xfrm>
            <a:off x="9961407" y="4903976"/>
            <a:ext cx="370689" cy="29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7129C7-04DE-A749-F580-1350B15EF4DD}"/>
              </a:ext>
            </a:extLst>
          </p:cNvPr>
          <p:cNvSpPr/>
          <p:nvPr/>
        </p:nvSpPr>
        <p:spPr bwMode="white">
          <a:xfrm>
            <a:off x="1271725" y="5550682"/>
            <a:ext cx="379311" cy="27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BF5962-6B6B-465D-570B-4468D6142FA8}"/>
              </a:ext>
            </a:extLst>
          </p:cNvPr>
          <p:cNvSpPr/>
          <p:nvPr/>
        </p:nvSpPr>
        <p:spPr bwMode="white">
          <a:xfrm>
            <a:off x="6728639" y="5507568"/>
            <a:ext cx="758623" cy="33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0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45DB7-D9B8-8186-5DF9-ABF3A6D588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085AFB-6BF4-C274-AEA9-634388B08FBC}"/>
              </a:ext>
            </a:extLst>
          </p:cNvPr>
          <p:cNvSpPr/>
          <p:nvPr/>
        </p:nvSpPr>
        <p:spPr bwMode="white">
          <a:xfrm>
            <a:off x="1539047" y="2419626"/>
            <a:ext cx="9780952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4C950-A7D1-D396-87F7-A6C7F7DB051F}"/>
              </a:ext>
            </a:extLst>
          </p:cNvPr>
          <p:cNvSpPr/>
          <p:nvPr/>
        </p:nvSpPr>
        <p:spPr bwMode="white">
          <a:xfrm>
            <a:off x="1139047" y="3124392"/>
            <a:ext cx="10180952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2F1B41-C100-F595-9D69-B9C8D9BD52ED}"/>
              </a:ext>
            </a:extLst>
          </p:cNvPr>
          <p:cNvSpPr/>
          <p:nvPr/>
        </p:nvSpPr>
        <p:spPr bwMode="white">
          <a:xfrm>
            <a:off x="1110476" y="3819633"/>
            <a:ext cx="10209523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40D0B6-8716-A158-74A5-F4FACDC7B863}"/>
              </a:ext>
            </a:extLst>
          </p:cNvPr>
          <p:cNvSpPr/>
          <p:nvPr/>
        </p:nvSpPr>
        <p:spPr bwMode="white">
          <a:xfrm>
            <a:off x="1139047" y="4524399"/>
            <a:ext cx="3457142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0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A8015-AAFD-BD2D-B183-9C40101F6D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723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57E15-8426-9C94-40B4-C154A80CB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602C3-87E1-2C9B-71F3-9C8A5DAD921C}"/>
              </a:ext>
            </a:extLst>
          </p:cNvPr>
          <p:cNvSpPr/>
          <p:nvPr/>
        </p:nvSpPr>
        <p:spPr bwMode="white">
          <a:xfrm>
            <a:off x="8310476" y="1782708"/>
            <a:ext cx="304761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3874D-9D26-059B-7758-8B159840E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FDBA5-E48B-A453-FC2C-BE6FECC248C5}"/>
              </a:ext>
            </a:extLst>
          </p:cNvPr>
          <p:cNvSpPr/>
          <p:nvPr/>
        </p:nvSpPr>
        <p:spPr bwMode="white">
          <a:xfrm>
            <a:off x="7891428" y="1076762"/>
            <a:ext cx="285714" cy="2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16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8B39C-B235-34A9-84FC-0112EC1BF2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39C448-C264-1565-AAF5-0CDFB49775E7}"/>
              </a:ext>
            </a:extLst>
          </p:cNvPr>
          <p:cNvSpPr/>
          <p:nvPr/>
        </p:nvSpPr>
        <p:spPr bwMode="white">
          <a:xfrm>
            <a:off x="8720000" y="1086371"/>
            <a:ext cx="276190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70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3E80F-63A8-F9B2-AD79-77A6516E9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4F9AC-6A4A-1D00-E212-C99834B1C52F}"/>
              </a:ext>
            </a:extLst>
          </p:cNvPr>
          <p:cNvSpPr/>
          <p:nvPr/>
        </p:nvSpPr>
        <p:spPr bwMode="white">
          <a:xfrm>
            <a:off x="8300952" y="1067566"/>
            <a:ext cx="285715" cy="30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9D4CFB-0DC3-33B1-52C0-ACDB36B6F0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348880"/>
            <a:ext cx="10800000" cy="28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574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1367A-C5A9-863A-4BAC-F516AB7DCB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"/>
          <a:stretch/>
        </p:blipFill>
        <p:spPr>
          <a:xfrm>
            <a:off x="719999" y="764725"/>
            <a:ext cx="9288000" cy="604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6CBB5-121E-5E06-67BD-3D22F90A4E9D}"/>
              </a:ext>
            </a:extLst>
          </p:cNvPr>
          <p:cNvSpPr/>
          <p:nvPr/>
        </p:nvSpPr>
        <p:spPr bwMode="white">
          <a:xfrm>
            <a:off x="7680176" y="771869"/>
            <a:ext cx="504056" cy="42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7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1448F-2C99-3498-54F7-4C6CEDD46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E51D3-1C67-77B8-2E2F-2C560F6A8474}"/>
              </a:ext>
            </a:extLst>
          </p:cNvPr>
          <p:cNvSpPr/>
          <p:nvPr/>
        </p:nvSpPr>
        <p:spPr bwMode="white">
          <a:xfrm>
            <a:off x="9196190" y="1772311"/>
            <a:ext cx="857142" cy="3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074F1-D855-E8AB-F20B-1EE586FFCE5E}"/>
              </a:ext>
            </a:extLst>
          </p:cNvPr>
          <p:cNvSpPr/>
          <p:nvPr/>
        </p:nvSpPr>
        <p:spPr bwMode="white">
          <a:xfrm>
            <a:off x="5558095" y="2505929"/>
            <a:ext cx="847619" cy="3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C4C2F0-12DD-CCB3-2327-B62667E9E323}"/>
              </a:ext>
            </a:extLst>
          </p:cNvPr>
          <p:cNvSpPr/>
          <p:nvPr/>
        </p:nvSpPr>
        <p:spPr bwMode="white">
          <a:xfrm>
            <a:off x="3415238" y="3230020"/>
            <a:ext cx="828571" cy="3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5F4100-A0ED-4CA2-D025-80604AB4B44F}"/>
              </a:ext>
            </a:extLst>
          </p:cNvPr>
          <p:cNvSpPr/>
          <p:nvPr/>
        </p:nvSpPr>
        <p:spPr bwMode="white">
          <a:xfrm>
            <a:off x="2967619" y="3954111"/>
            <a:ext cx="838095" cy="3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95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2023-12-25T05:59:03Z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