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933700"/>
            <a:ext cx="95059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A4F11-77D7-093D-A769-A5E692B35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EAA9EF-9AF4-7042-BB62-28CF4F67CF1B}"/>
              </a:ext>
            </a:extLst>
          </p:cNvPr>
          <p:cNvSpPr/>
          <p:nvPr/>
        </p:nvSpPr>
        <p:spPr bwMode="white">
          <a:xfrm>
            <a:off x="10977142" y="2096223"/>
            <a:ext cx="219047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3C180-AF3A-6C62-993A-5CA35849E5A4}"/>
              </a:ext>
            </a:extLst>
          </p:cNvPr>
          <p:cNvSpPr/>
          <p:nvPr/>
        </p:nvSpPr>
        <p:spPr bwMode="white">
          <a:xfrm>
            <a:off x="10986666" y="2563061"/>
            <a:ext cx="209523" cy="19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04A005-B65D-4425-A9C0-274E426974F7}"/>
              </a:ext>
            </a:extLst>
          </p:cNvPr>
          <p:cNvSpPr/>
          <p:nvPr/>
        </p:nvSpPr>
        <p:spPr bwMode="white">
          <a:xfrm>
            <a:off x="10967619" y="3029899"/>
            <a:ext cx="238095" cy="19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C2551-3A8E-D891-A06D-5171EE3C2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07E43C-742A-AF10-FE06-8B24350078DF}"/>
              </a:ext>
            </a:extLst>
          </p:cNvPr>
          <p:cNvSpPr/>
          <p:nvPr/>
        </p:nvSpPr>
        <p:spPr bwMode="white">
          <a:xfrm>
            <a:off x="5396190" y="1105350"/>
            <a:ext cx="219047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6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9C54C-2322-1DF3-F1A5-EB61200285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8D373-1184-65F9-C982-66E8238C2021}"/>
              </a:ext>
            </a:extLst>
          </p:cNvPr>
          <p:cNvSpPr/>
          <p:nvPr/>
        </p:nvSpPr>
        <p:spPr bwMode="white">
          <a:xfrm>
            <a:off x="2739047" y="3475386"/>
            <a:ext cx="533333" cy="1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321A4A-5AD7-B221-7609-395F392E263A}"/>
              </a:ext>
            </a:extLst>
          </p:cNvPr>
          <p:cNvSpPr/>
          <p:nvPr/>
        </p:nvSpPr>
        <p:spPr bwMode="white">
          <a:xfrm>
            <a:off x="7986666" y="3475386"/>
            <a:ext cx="523809" cy="2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92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CDC84-8BE1-3E30-932B-B17FF2C90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81D294-71A2-5AAF-1028-F073B6C24107}"/>
              </a:ext>
            </a:extLst>
          </p:cNvPr>
          <p:cNvSpPr/>
          <p:nvPr/>
        </p:nvSpPr>
        <p:spPr bwMode="white">
          <a:xfrm>
            <a:off x="2091428" y="2068309"/>
            <a:ext cx="2647619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E1A595-A459-2601-1866-9DFF990D7103}"/>
              </a:ext>
            </a:extLst>
          </p:cNvPr>
          <p:cNvSpPr/>
          <p:nvPr/>
        </p:nvSpPr>
        <p:spPr bwMode="white">
          <a:xfrm>
            <a:off x="2358095" y="2525899"/>
            <a:ext cx="9200000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CC2D0D-30E1-1DAF-7CCA-922DDAE13D42}"/>
              </a:ext>
            </a:extLst>
          </p:cNvPr>
          <p:cNvSpPr/>
          <p:nvPr/>
        </p:nvSpPr>
        <p:spPr bwMode="white">
          <a:xfrm>
            <a:off x="1177142" y="2983489"/>
            <a:ext cx="4714285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F210D0-819A-FE65-C524-B83F4F0A8418}"/>
              </a:ext>
            </a:extLst>
          </p:cNvPr>
          <p:cNvSpPr/>
          <p:nvPr/>
        </p:nvSpPr>
        <p:spPr bwMode="white">
          <a:xfrm>
            <a:off x="2615238" y="3450612"/>
            <a:ext cx="8904762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2FB93B-2C5A-C4D6-D4D4-32750DF022F0}"/>
              </a:ext>
            </a:extLst>
          </p:cNvPr>
          <p:cNvSpPr/>
          <p:nvPr/>
        </p:nvSpPr>
        <p:spPr bwMode="white">
          <a:xfrm>
            <a:off x="1177143" y="3908202"/>
            <a:ext cx="9409524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49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139E1-0A2C-F462-30CC-1CFEE6D7A5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3D6BA-FAA0-877A-67FB-43C194C2D7A9}"/>
              </a:ext>
            </a:extLst>
          </p:cNvPr>
          <p:cNvSpPr/>
          <p:nvPr/>
        </p:nvSpPr>
        <p:spPr bwMode="white">
          <a:xfrm>
            <a:off x="7196190" y="2049113"/>
            <a:ext cx="4361905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341806-CC88-80E3-BAC9-1A38A66CC3D4}"/>
              </a:ext>
            </a:extLst>
          </p:cNvPr>
          <p:cNvSpPr/>
          <p:nvPr/>
        </p:nvSpPr>
        <p:spPr bwMode="white">
          <a:xfrm>
            <a:off x="1196190" y="2516180"/>
            <a:ext cx="10361904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4BC4D4-2427-C1DB-EAF1-8410D1F43E32}"/>
              </a:ext>
            </a:extLst>
          </p:cNvPr>
          <p:cNvSpPr/>
          <p:nvPr/>
        </p:nvSpPr>
        <p:spPr bwMode="white">
          <a:xfrm>
            <a:off x="1196190" y="2983247"/>
            <a:ext cx="1847619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58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