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2475" y="3048000"/>
            <a:ext cx="30670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BF2D71-0810-50BC-652F-F4E206A5AA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4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16605E-8BF2-1D44-9C02-3CE374A5A210}"/>
              </a:ext>
            </a:extLst>
          </p:cNvPr>
          <p:cNvSpPr/>
          <p:nvPr/>
        </p:nvSpPr>
        <p:spPr bwMode="white">
          <a:xfrm>
            <a:off x="3862857" y="2525014"/>
            <a:ext cx="1838095" cy="24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49A4BE-9E01-948B-2105-20028A3FB5B9}"/>
              </a:ext>
            </a:extLst>
          </p:cNvPr>
          <p:cNvSpPr/>
          <p:nvPr/>
        </p:nvSpPr>
        <p:spPr bwMode="white">
          <a:xfrm>
            <a:off x="6329523" y="2525014"/>
            <a:ext cx="1847619" cy="24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C076AB-C842-BABF-B192-49048B5188FD}"/>
              </a:ext>
            </a:extLst>
          </p:cNvPr>
          <p:cNvSpPr/>
          <p:nvPr/>
        </p:nvSpPr>
        <p:spPr bwMode="white">
          <a:xfrm>
            <a:off x="5272380" y="3430146"/>
            <a:ext cx="542857" cy="209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DD18F6-FA62-45D7-213C-C8EBFDB8011D}"/>
              </a:ext>
            </a:extLst>
          </p:cNvPr>
          <p:cNvSpPr/>
          <p:nvPr/>
        </p:nvSpPr>
        <p:spPr bwMode="white">
          <a:xfrm>
            <a:off x="8015238" y="3401563"/>
            <a:ext cx="1066666" cy="257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F735C3-6A86-3F6A-C563-A63217C7B5A0}"/>
              </a:ext>
            </a:extLst>
          </p:cNvPr>
          <p:cNvSpPr/>
          <p:nvPr/>
        </p:nvSpPr>
        <p:spPr bwMode="white">
          <a:xfrm>
            <a:off x="1910476" y="4306694"/>
            <a:ext cx="533333" cy="21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769292B-045C-946D-37C6-71B93C90C8F3}"/>
              </a:ext>
            </a:extLst>
          </p:cNvPr>
          <p:cNvSpPr/>
          <p:nvPr/>
        </p:nvSpPr>
        <p:spPr bwMode="white">
          <a:xfrm>
            <a:off x="4634285" y="4306694"/>
            <a:ext cx="561904" cy="22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0922D58-2D73-3EA5-FDA6-559081122F62}"/>
              </a:ext>
            </a:extLst>
          </p:cNvPr>
          <p:cNvSpPr/>
          <p:nvPr/>
        </p:nvSpPr>
        <p:spPr bwMode="white">
          <a:xfrm>
            <a:off x="7196190" y="4297166"/>
            <a:ext cx="542857" cy="24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A906DC2-D32D-469C-F245-EB385161C42E}"/>
              </a:ext>
            </a:extLst>
          </p:cNvPr>
          <p:cNvSpPr/>
          <p:nvPr/>
        </p:nvSpPr>
        <p:spPr bwMode="white">
          <a:xfrm>
            <a:off x="9977142" y="4325749"/>
            <a:ext cx="304761" cy="181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4D8BDB-E75F-7432-0027-F87F1A85A0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4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F0D587-0714-85E1-557A-6AD1CFDB3A6A}"/>
              </a:ext>
            </a:extLst>
          </p:cNvPr>
          <p:cNvSpPr/>
          <p:nvPr/>
        </p:nvSpPr>
        <p:spPr bwMode="white">
          <a:xfrm>
            <a:off x="7881904" y="1048378"/>
            <a:ext cx="1095238" cy="229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01A6ED-962B-412F-2AA5-5D587793872D}"/>
              </a:ext>
            </a:extLst>
          </p:cNvPr>
          <p:cNvSpPr/>
          <p:nvPr/>
        </p:nvSpPr>
        <p:spPr bwMode="white">
          <a:xfrm>
            <a:off x="1481904" y="1478009"/>
            <a:ext cx="4733333" cy="25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52BBB6-8F46-B6A5-7543-BFAF055D4A46}"/>
              </a:ext>
            </a:extLst>
          </p:cNvPr>
          <p:cNvSpPr/>
          <p:nvPr/>
        </p:nvSpPr>
        <p:spPr bwMode="white">
          <a:xfrm>
            <a:off x="9481904" y="1478009"/>
            <a:ext cx="2076191" cy="25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EF041A-7487-F2A8-D18E-00CCF2FC9EAD}"/>
              </a:ext>
            </a:extLst>
          </p:cNvPr>
          <p:cNvSpPr/>
          <p:nvPr/>
        </p:nvSpPr>
        <p:spPr bwMode="white">
          <a:xfrm>
            <a:off x="977142" y="1936282"/>
            <a:ext cx="1066666" cy="229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50A80D-5376-F619-C9A5-46B356BDDFDF}"/>
              </a:ext>
            </a:extLst>
          </p:cNvPr>
          <p:cNvSpPr/>
          <p:nvPr/>
        </p:nvSpPr>
        <p:spPr bwMode="white">
          <a:xfrm>
            <a:off x="4799856" y="2241796"/>
            <a:ext cx="377285" cy="372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066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7A5D8A-641F-24C7-9EA4-F8B4518631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5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DD99C2-5979-50B2-5E92-0C89F7B64EE0}"/>
              </a:ext>
            </a:extLst>
          </p:cNvPr>
          <p:cNvSpPr/>
          <p:nvPr/>
        </p:nvSpPr>
        <p:spPr bwMode="white">
          <a:xfrm>
            <a:off x="6091428" y="1506179"/>
            <a:ext cx="1819047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B54017-5975-1BC0-B56A-B97C8D672F45}"/>
              </a:ext>
            </a:extLst>
          </p:cNvPr>
          <p:cNvSpPr/>
          <p:nvPr/>
        </p:nvSpPr>
        <p:spPr bwMode="white">
          <a:xfrm>
            <a:off x="4129523" y="1944969"/>
            <a:ext cx="1847619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1401AB-2A66-A71D-7036-302E94EE3765}"/>
              </a:ext>
            </a:extLst>
          </p:cNvPr>
          <p:cNvSpPr/>
          <p:nvPr/>
        </p:nvSpPr>
        <p:spPr bwMode="white">
          <a:xfrm>
            <a:off x="4100952" y="2841627"/>
            <a:ext cx="2352380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9C1D5A-B75A-65F7-1E83-E156FB870EC9}"/>
              </a:ext>
            </a:extLst>
          </p:cNvPr>
          <p:cNvSpPr/>
          <p:nvPr/>
        </p:nvSpPr>
        <p:spPr bwMode="white">
          <a:xfrm>
            <a:off x="8920000" y="2851166"/>
            <a:ext cx="1209523" cy="21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E4B0F3-9CCD-D5FB-F3D3-9C8CACD18528}"/>
              </a:ext>
            </a:extLst>
          </p:cNvPr>
          <p:cNvSpPr/>
          <p:nvPr/>
        </p:nvSpPr>
        <p:spPr bwMode="white">
          <a:xfrm>
            <a:off x="5720000" y="3280418"/>
            <a:ext cx="2685714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CBBEAC-4EE3-C624-9B74-3081EA3F5011}"/>
              </a:ext>
            </a:extLst>
          </p:cNvPr>
          <p:cNvSpPr/>
          <p:nvPr/>
        </p:nvSpPr>
        <p:spPr bwMode="white">
          <a:xfrm>
            <a:off x="1500952" y="3728747"/>
            <a:ext cx="2247619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EFFE373-A5E4-57AD-1A30-2342885CC960}"/>
              </a:ext>
            </a:extLst>
          </p:cNvPr>
          <p:cNvSpPr/>
          <p:nvPr/>
        </p:nvSpPr>
        <p:spPr bwMode="white">
          <a:xfrm>
            <a:off x="8186666" y="3747825"/>
            <a:ext cx="209523" cy="200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123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C3EAD5-7545-84F0-2EF9-5A745DAA38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0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BD409A-66A1-00C6-7288-E39DFB216621}"/>
              </a:ext>
            </a:extLst>
          </p:cNvPr>
          <p:cNvSpPr/>
          <p:nvPr/>
        </p:nvSpPr>
        <p:spPr bwMode="white">
          <a:xfrm>
            <a:off x="1234284" y="2364825"/>
            <a:ext cx="10285715" cy="25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0A2322-C569-1C36-DD95-CF0AC1CFE14F}"/>
              </a:ext>
            </a:extLst>
          </p:cNvPr>
          <p:cNvSpPr/>
          <p:nvPr/>
        </p:nvSpPr>
        <p:spPr bwMode="white">
          <a:xfrm>
            <a:off x="967619" y="2813201"/>
            <a:ext cx="10590476" cy="24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48F611-41D0-362A-34B4-DC43C6A7F269}"/>
              </a:ext>
            </a:extLst>
          </p:cNvPr>
          <p:cNvSpPr/>
          <p:nvPr/>
        </p:nvSpPr>
        <p:spPr bwMode="white">
          <a:xfrm>
            <a:off x="967619" y="3261576"/>
            <a:ext cx="5885714" cy="24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593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D1AFF3-237C-FA9E-18AF-D9C9CC93A0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0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606222-32F7-7AF6-4DC1-5969920F5A85}"/>
              </a:ext>
            </a:extLst>
          </p:cNvPr>
          <p:cNvSpPr/>
          <p:nvPr/>
        </p:nvSpPr>
        <p:spPr bwMode="white">
          <a:xfrm>
            <a:off x="5415238" y="2058498"/>
            <a:ext cx="200000" cy="200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17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2023-12-25T09:45:54Z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